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2F5F-BB23-DBF1-CFA4-9B647FD20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06A05-AD7D-3AB4-F033-20A7D2ACD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9B4F-A286-3B41-564F-A74634AE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A8665-58A8-E351-235C-4A929BA3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4CAA8-F8F4-9AA5-77EA-FFD407DD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B9C1-B385-2B54-6D65-156515E1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F9030-5CE8-0204-9F46-39CC8C245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8FCA3-824C-6DAA-5979-AFF539BF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5001-0405-2833-9D43-DA2CDA36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B31D-998C-2734-47E0-F4EEE579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2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B1C31-55B1-04C5-4F48-5297DD2A6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4AD88-1BA7-3398-A18E-9B06A181A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C6979-D57D-C364-DF7C-4803F4CD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881DB-ED00-CE3F-140E-46CB15A82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75E6F-539F-3D5D-458E-0EE81C09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80407-FA49-CFCA-F209-DFDC146B4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A2E4-7169-0D33-9AF9-3D9E8A631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8DC15-4394-2620-807C-05F68E58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F7EE-C1FE-BB9F-E6E5-CB3BD3EF6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228EF-45B7-C3E9-8F67-011E7CCC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6024-900C-BCF7-1232-124FBFD1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46FFD-9D72-A6D0-73BB-92F5E3FFF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19B70-FCBE-947F-FA3F-32B38710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52E3C-AE35-CCC8-A663-C7F13646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2627E-78A9-521A-680A-228576D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474D-A6AC-E9CB-1C04-BBA78018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6E3A-304C-FF81-2963-DDF123497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15053-FCB7-3146-BD3A-D0D5D0909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D0C5B-6929-8C99-CB0B-0C8090CF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ED768-57F7-54B0-8773-F5EE482F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9C9A2-5064-E8C7-4CE4-50E537B5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1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6CE3E-D0D8-319D-4CB3-8635C096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B72B4-F205-EC86-F9F5-B8E606DD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412EA-295E-46B3-971B-5D5298FD9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5FAB1-765C-DC5E-9BFF-347420AB0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7CD52-24FB-471D-96C9-B45DE9403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8438C-C2A8-4B9F-B089-898169E6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166C6-D751-49DC-EA61-26F34185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6453D-2B18-A8F3-D25A-7E7BABD6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0378-7F7B-0821-97E2-7EB897D2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9474D-3539-8526-5862-979E34CF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24225-06AD-79D5-CC9B-57DE9254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7AEE6-7EEF-D808-508B-9265DDD6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7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9FCE7-7F9F-4D23-630B-16C38A3C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CBBEC-7D69-2B0F-7D4A-6991E97F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53275-AC7F-85B9-AC61-EB1ABAC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0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90C6-E694-2A55-AB77-EBD8EF04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6CC7-7843-29E2-54AE-4FC5A668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A4815-C545-8C2A-5EBA-E32EE2D25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73DF-5AA1-DEE2-9215-A7B3AD57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E740F-9133-03F9-A968-329362C1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9482E-3F83-B56D-806D-623B12AF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7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A60E-4FCF-DF32-4269-F39E17A8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48107F-73BD-356E-1706-2BAC73208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D810A-427D-AD44-B21E-AE6F4B283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8076D-74DE-2007-CC27-4DDEC171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F7137-6E6F-BB2E-2DAE-40F4CED5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90F24-1689-02EC-9304-F8B86CF7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0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BD9B8-8A29-78B6-1987-F5784EC1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CF9F8-C7C9-C59A-B4FB-8AA4A27D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A9A3E-0922-9FD4-FCCA-280C17214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2C7A-6380-4DED-AD69-5EF57B0FB587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AD37C-C065-4550-B8DB-AFFC4B15C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DC2F-DEC7-56E5-A395-03ADEDF36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12EA-2924-4B49-BEB0-1FAA50328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2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5AD59A-D85A-61FB-3284-DDBD565B2986}"/>
              </a:ext>
            </a:extLst>
          </p:cNvPr>
          <p:cNvSpPr/>
          <p:nvPr/>
        </p:nvSpPr>
        <p:spPr>
          <a:xfrm>
            <a:off x="1782147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4EC59-4EE1-1C1B-6239-FC7074530DE3}"/>
              </a:ext>
            </a:extLst>
          </p:cNvPr>
          <p:cNvSpPr/>
          <p:nvPr/>
        </p:nvSpPr>
        <p:spPr>
          <a:xfrm>
            <a:off x="4789714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AC34C-530B-7403-CA87-2534A56C743C}"/>
              </a:ext>
            </a:extLst>
          </p:cNvPr>
          <p:cNvSpPr/>
          <p:nvPr/>
        </p:nvSpPr>
        <p:spPr>
          <a:xfrm>
            <a:off x="7784840" y="559836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11A88-AE3B-D29F-84F8-0077AC937209}"/>
              </a:ext>
            </a:extLst>
          </p:cNvPr>
          <p:cNvSpPr txBox="1"/>
          <p:nvPr/>
        </p:nvSpPr>
        <p:spPr>
          <a:xfrm>
            <a:off x="2883358" y="1905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F2668-20FC-B596-2B26-18C7718ACFE0}"/>
              </a:ext>
            </a:extLst>
          </p:cNvPr>
          <p:cNvSpPr txBox="1"/>
          <p:nvPr/>
        </p:nvSpPr>
        <p:spPr>
          <a:xfrm>
            <a:off x="5769628" y="1811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F933A7-43AA-FD94-E992-E74CDCDB8940}"/>
              </a:ext>
            </a:extLst>
          </p:cNvPr>
          <p:cNvSpPr txBox="1"/>
          <p:nvPr/>
        </p:nvSpPr>
        <p:spPr>
          <a:xfrm>
            <a:off x="9047783" y="1512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0CC169-2E88-2C99-AF7D-4AB1262A6C51}"/>
              </a:ext>
            </a:extLst>
          </p:cNvPr>
          <p:cNvCxnSpPr/>
          <p:nvPr/>
        </p:nvCxnSpPr>
        <p:spPr>
          <a:xfrm>
            <a:off x="2454207" y="611249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F6FEDD-CD3D-52B8-7183-3DC97804C978}"/>
              </a:ext>
            </a:extLst>
          </p:cNvPr>
          <p:cNvCxnSpPr/>
          <p:nvPr/>
        </p:nvCxnSpPr>
        <p:spPr>
          <a:xfrm>
            <a:off x="3222166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1B6704-7518-F349-5AE2-6B69C44B3AB3}"/>
              </a:ext>
            </a:extLst>
          </p:cNvPr>
          <p:cNvCxnSpPr/>
          <p:nvPr/>
        </p:nvCxnSpPr>
        <p:spPr>
          <a:xfrm>
            <a:off x="3934406" y="566044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4FB65F-A1CD-7310-2CBA-259D9E3D2E4C}"/>
              </a:ext>
            </a:extLst>
          </p:cNvPr>
          <p:cNvCxnSpPr/>
          <p:nvPr/>
        </p:nvCxnSpPr>
        <p:spPr>
          <a:xfrm>
            <a:off x="5480184" y="553628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F521DA-83EB-78AF-FB94-4C1F17016CEC}"/>
              </a:ext>
            </a:extLst>
          </p:cNvPr>
          <p:cNvCxnSpPr/>
          <p:nvPr/>
        </p:nvCxnSpPr>
        <p:spPr>
          <a:xfrm>
            <a:off x="6220407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19CDFD-2482-A74B-AAB9-F1D4D6998C4A}"/>
              </a:ext>
            </a:extLst>
          </p:cNvPr>
          <p:cNvCxnSpPr/>
          <p:nvPr/>
        </p:nvCxnSpPr>
        <p:spPr>
          <a:xfrm>
            <a:off x="6932647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F1493F-B1F3-2F5F-F1C5-87BDF3F0393C}"/>
              </a:ext>
            </a:extLst>
          </p:cNvPr>
          <p:cNvCxnSpPr/>
          <p:nvPr/>
        </p:nvCxnSpPr>
        <p:spPr>
          <a:xfrm>
            <a:off x="8447122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3D71DA-CFBC-4F1E-3FBA-C077BEE88659}"/>
              </a:ext>
            </a:extLst>
          </p:cNvPr>
          <p:cNvCxnSpPr/>
          <p:nvPr/>
        </p:nvCxnSpPr>
        <p:spPr>
          <a:xfrm>
            <a:off x="9187345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7758A0-2BE8-522E-84B6-5DBF8371F8CE}"/>
              </a:ext>
            </a:extLst>
          </p:cNvPr>
          <p:cNvCxnSpPr/>
          <p:nvPr/>
        </p:nvCxnSpPr>
        <p:spPr>
          <a:xfrm>
            <a:off x="9899585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CEF5DD-BF0B-9246-2C81-A267D4915A6E}"/>
              </a:ext>
            </a:extLst>
          </p:cNvPr>
          <p:cNvSpPr txBox="1"/>
          <p:nvPr/>
        </p:nvSpPr>
        <p:spPr>
          <a:xfrm>
            <a:off x="1957548" y="6251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B70892-B816-0479-7142-7A7BC6CA2E93}"/>
              </a:ext>
            </a:extLst>
          </p:cNvPr>
          <p:cNvSpPr txBox="1"/>
          <p:nvPr/>
        </p:nvSpPr>
        <p:spPr>
          <a:xfrm>
            <a:off x="2699658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EC32FE-C377-A3FE-EC30-A1753AF22FCD}"/>
              </a:ext>
            </a:extLst>
          </p:cNvPr>
          <p:cNvSpPr txBox="1"/>
          <p:nvPr/>
        </p:nvSpPr>
        <p:spPr>
          <a:xfrm>
            <a:off x="3270558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40C906-4027-2D08-1E44-82DC2D4C202E}"/>
              </a:ext>
            </a:extLst>
          </p:cNvPr>
          <p:cNvSpPr txBox="1"/>
          <p:nvPr/>
        </p:nvSpPr>
        <p:spPr>
          <a:xfrm>
            <a:off x="4075467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9CA85E-E6EB-59DB-2024-9AE1EF362816}"/>
              </a:ext>
            </a:extLst>
          </p:cNvPr>
          <p:cNvSpPr txBox="1"/>
          <p:nvPr/>
        </p:nvSpPr>
        <p:spPr>
          <a:xfrm>
            <a:off x="4987724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152CBC-B8A8-4AA4-BE71-4928B36399AD}"/>
              </a:ext>
            </a:extLst>
          </p:cNvPr>
          <p:cNvSpPr txBox="1"/>
          <p:nvPr/>
        </p:nvSpPr>
        <p:spPr>
          <a:xfrm>
            <a:off x="5729834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85E65F-14BB-3A5E-8F3A-2AD21CE7866A}"/>
              </a:ext>
            </a:extLst>
          </p:cNvPr>
          <p:cNvSpPr txBox="1"/>
          <p:nvPr/>
        </p:nvSpPr>
        <p:spPr>
          <a:xfrm>
            <a:off x="6300734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8B7879-345E-CD19-5DED-9B6D62A5C29D}"/>
              </a:ext>
            </a:extLst>
          </p:cNvPr>
          <p:cNvSpPr txBox="1"/>
          <p:nvPr/>
        </p:nvSpPr>
        <p:spPr>
          <a:xfrm>
            <a:off x="7105643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BF493D-FF46-CB44-60A6-82A6DDF2B93F}"/>
              </a:ext>
            </a:extLst>
          </p:cNvPr>
          <p:cNvSpPr txBox="1"/>
          <p:nvPr/>
        </p:nvSpPr>
        <p:spPr>
          <a:xfrm>
            <a:off x="8026762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AFF5C4-DF96-77F8-1C2E-2519363DD56A}"/>
              </a:ext>
            </a:extLst>
          </p:cNvPr>
          <p:cNvSpPr txBox="1"/>
          <p:nvPr/>
        </p:nvSpPr>
        <p:spPr>
          <a:xfrm>
            <a:off x="8768872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5444E-C2D2-E2D7-F963-F15A8435636F}"/>
              </a:ext>
            </a:extLst>
          </p:cNvPr>
          <p:cNvSpPr txBox="1"/>
          <p:nvPr/>
        </p:nvSpPr>
        <p:spPr>
          <a:xfrm>
            <a:off x="9339772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3C91E0-6BF1-6F39-EF27-CB13488F7005}"/>
              </a:ext>
            </a:extLst>
          </p:cNvPr>
          <p:cNvSpPr txBox="1"/>
          <p:nvPr/>
        </p:nvSpPr>
        <p:spPr>
          <a:xfrm>
            <a:off x="10144681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8D793C-E1B4-3374-271B-22A1382B6B28}"/>
              </a:ext>
            </a:extLst>
          </p:cNvPr>
          <p:cNvCxnSpPr/>
          <p:nvPr/>
        </p:nvCxnSpPr>
        <p:spPr>
          <a:xfrm>
            <a:off x="1782147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A3601-7915-6911-03AE-847B139FBFB6}"/>
              </a:ext>
            </a:extLst>
          </p:cNvPr>
          <p:cNvCxnSpPr/>
          <p:nvPr/>
        </p:nvCxnSpPr>
        <p:spPr>
          <a:xfrm>
            <a:off x="4792823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837625C-108E-7119-DA78-4784A311F755}"/>
              </a:ext>
            </a:extLst>
          </p:cNvPr>
          <p:cNvCxnSpPr/>
          <p:nvPr/>
        </p:nvCxnSpPr>
        <p:spPr>
          <a:xfrm>
            <a:off x="7784840" y="902149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9A43381-58A4-A14A-36BF-23810AC61063}"/>
              </a:ext>
            </a:extLst>
          </p:cNvPr>
          <p:cNvSpPr txBox="1"/>
          <p:nvPr/>
        </p:nvSpPr>
        <p:spPr>
          <a:xfrm>
            <a:off x="653083" y="107943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Security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B6C7B0-1A51-DE70-8055-341481F1D051}"/>
              </a:ext>
            </a:extLst>
          </p:cNvPr>
          <p:cNvSpPr/>
          <p:nvPr/>
        </p:nvSpPr>
        <p:spPr>
          <a:xfrm>
            <a:off x="2109726" y="1114402"/>
            <a:ext cx="466721" cy="2192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AGM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F3D316-1840-4A7F-5E49-DF7AC42FCA26}"/>
              </a:ext>
            </a:extLst>
          </p:cNvPr>
          <p:cNvSpPr/>
          <p:nvPr/>
        </p:nvSpPr>
        <p:spPr>
          <a:xfrm>
            <a:off x="2625073" y="1114402"/>
            <a:ext cx="987584" cy="2192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Tender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FEE49B-AB57-D2DE-5994-89E92E9CFD7A}"/>
              </a:ext>
            </a:extLst>
          </p:cNvPr>
          <p:cNvSpPr/>
          <p:nvPr/>
        </p:nvSpPr>
        <p:spPr>
          <a:xfrm>
            <a:off x="4837297" y="1101405"/>
            <a:ext cx="612000" cy="219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Install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4D2BA4-296B-246D-1ED6-6BE7FA6BCBB2}"/>
              </a:ext>
            </a:extLst>
          </p:cNvPr>
          <p:cNvSpPr/>
          <p:nvPr/>
        </p:nvSpPr>
        <p:spPr>
          <a:xfrm>
            <a:off x="5555403" y="1097594"/>
            <a:ext cx="1168711" cy="2393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Bed in solution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E7A35D-F246-AA8E-7124-84D090E9D1AC}"/>
              </a:ext>
            </a:extLst>
          </p:cNvPr>
          <p:cNvSpPr/>
          <p:nvPr/>
        </p:nvSpPr>
        <p:spPr>
          <a:xfrm>
            <a:off x="3680287" y="1114402"/>
            <a:ext cx="987584" cy="2192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Contracts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87A2C0-82E1-C5C6-3DE7-AD7E6BBF52AE}"/>
              </a:ext>
            </a:extLst>
          </p:cNvPr>
          <p:cNvSpPr/>
          <p:nvPr/>
        </p:nvSpPr>
        <p:spPr>
          <a:xfrm>
            <a:off x="2232168" y="1459711"/>
            <a:ext cx="684000" cy="2192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EC931F-8E39-13EE-2E1A-3D1ADDB072BE}"/>
              </a:ext>
            </a:extLst>
          </p:cNvPr>
          <p:cNvSpPr txBox="1"/>
          <p:nvPr/>
        </p:nvSpPr>
        <p:spPr>
          <a:xfrm>
            <a:off x="656196" y="3060645"/>
            <a:ext cx="13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Roads and drains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8E5B0D-0082-FCB6-CF65-FEFF235EF7C1}"/>
              </a:ext>
            </a:extLst>
          </p:cNvPr>
          <p:cNvCxnSpPr/>
          <p:nvPr/>
        </p:nvCxnSpPr>
        <p:spPr>
          <a:xfrm>
            <a:off x="1782147" y="3046547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588C0DD-AAC4-7648-1DCF-4D7D945DA74C}"/>
              </a:ext>
            </a:extLst>
          </p:cNvPr>
          <p:cNvCxnSpPr/>
          <p:nvPr/>
        </p:nvCxnSpPr>
        <p:spPr>
          <a:xfrm>
            <a:off x="4799051" y="3040322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0507DE5-08A5-6B82-0FC5-8D25402BAAED}"/>
              </a:ext>
            </a:extLst>
          </p:cNvPr>
          <p:cNvCxnSpPr/>
          <p:nvPr/>
        </p:nvCxnSpPr>
        <p:spPr>
          <a:xfrm>
            <a:off x="7806618" y="3062082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97A9A45-E295-C9FE-B124-54B5A9BCD919}"/>
              </a:ext>
            </a:extLst>
          </p:cNvPr>
          <p:cNvSpPr/>
          <p:nvPr/>
        </p:nvSpPr>
        <p:spPr>
          <a:xfrm>
            <a:off x="2852514" y="4443948"/>
            <a:ext cx="905470" cy="46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Thames Water discussions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4E07481-C5E7-F151-4987-59CF11F178CC}"/>
              </a:ext>
            </a:extLst>
          </p:cNvPr>
          <p:cNvSpPr/>
          <p:nvPr/>
        </p:nvSpPr>
        <p:spPr>
          <a:xfrm>
            <a:off x="3942538" y="3264092"/>
            <a:ext cx="1130292" cy="4490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Mizen way LH end resurfacing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FF27172-C814-E029-C078-D4EBC989F331}"/>
              </a:ext>
            </a:extLst>
          </p:cNvPr>
          <p:cNvSpPr/>
          <p:nvPr/>
        </p:nvSpPr>
        <p:spPr>
          <a:xfrm>
            <a:off x="3721483" y="1769490"/>
            <a:ext cx="684000" cy="5113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SCC lighting review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B33FB32-5A12-B1AB-B3C0-0F7678C5D60C}"/>
              </a:ext>
            </a:extLst>
          </p:cNvPr>
          <p:cNvSpPr/>
          <p:nvPr/>
        </p:nvSpPr>
        <p:spPr>
          <a:xfrm>
            <a:off x="5487521" y="1810952"/>
            <a:ext cx="2499181" cy="2527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Lighting improvement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9307DA-EC81-9828-7BC1-1C7DE2C8CBE9}"/>
              </a:ext>
            </a:extLst>
          </p:cNvPr>
          <p:cNvSpPr/>
          <p:nvPr/>
        </p:nvSpPr>
        <p:spPr>
          <a:xfrm>
            <a:off x="4777390" y="3802615"/>
            <a:ext cx="1318609" cy="4101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OW / OR triangle resurfacing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6791C4-1045-58D6-BD65-331E5E9FFD0D}"/>
              </a:ext>
            </a:extLst>
          </p:cNvPr>
          <p:cNvSpPr/>
          <p:nvPr/>
        </p:nvSpPr>
        <p:spPr>
          <a:xfrm>
            <a:off x="4799051" y="4664482"/>
            <a:ext cx="1564585" cy="2467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Drainage improvements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0D76FB-7DB4-20E9-E8CE-811A17CC499F}"/>
              </a:ext>
            </a:extLst>
          </p:cNvPr>
          <p:cNvCxnSpPr/>
          <p:nvPr/>
        </p:nvCxnSpPr>
        <p:spPr>
          <a:xfrm>
            <a:off x="1782147" y="5811516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6C1ABA6-5C11-E3E9-80B0-8096DD8D4E43}"/>
              </a:ext>
            </a:extLst>
          </p:cNvPr>
          <p:cNvCxnSpPr/>
          <p:nvPr/>
        </p:nvCxnSpPr>
        <p:spPr>
          <a:xfrm>
            <a:off x="4799051" y="581462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8F9D762-1E12-A899-C941-5E378254A8DF}"/>
              </a:ext>
            </a:extLst>
          </p:cNvPr>
          <p:cNvCxnSpPr/>
          <p:nvPr/>
        </p:nvCxnSpPr>
        <p:spPr>
          <a:xfrm>
            <a:off x="7784840" y="5817727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7DBB0AF-15B8-7D0D-47AE-9EC96F054CE0}"/>
              </a:ext>
            </a:extLst>
          </p:cNvPr>
          <p:cNvSpPr txBox="1"/>
          <p:nvPr/>
        </p:nvSpPr>
        <p:spPr>
          <a:xfrm>
            <a:off x="670721" y="5439025"/>
            <a:ext cx="1145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Road Sweeps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45E197D8-7BD3-1CF5-FA49-B4060AD24390}"/>
              </a:ext>
            </a:extLst>
          </p:cNvPr>
          <p:cNvSpPr/>
          <p:nvPr/>
        </p:nvSpPr>
        <p:spPr>
          <a:xfrm>
            <a:off x="2241637" y="5510573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8325D2F1-7E2C-7994-ED22-B0475BA91056}"/>
              </a:ext>
            </a:extLst>
          </p:cNvPr>
          <p:cNvSpPr/>
          <p:nvPr/>
        </p:nvSpPr>
        <p:spPr>
          <a:xfrm>
            <a:off x="3000484" y="5510573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F3E7EAE4-F04F-6DA4-130F-A134375D7ED2}"/>
              </a:ext>
            </a:extLst>
          </p:cNvPr>
          <p:cNvSpPr/>
          <p:nvPr/>
        </p:nvSpPr>
        <p:spPr>
          <a:xfrm>
            <a:off x="3605415" y="553602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B09A3A41-B155-5E3B-F4B3-2C3D94C7CC51}"/>
              </a:ext>
            </a:extLst>
          </p:cNvPr>
          <p:cNvSpPr/>
          <p:nvPr/>
        </p:nvSpPr>
        <p:spPr>
          <a:xfrm>
            <a:off x="4420248" y="553602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Diamond 85">
            <a:extLst>
              <a:ext uri="{FF2B5EF4-FFF2-40B4-BE49-F238E27FC236}">
                <a16:creationId xmlns:a16="http://schemas.microsoft.com/office/drawing/2014/main" id="{60D571EF-E241-2E05-C71E-A098341BD35B}"/>
              </a:ext>
            </a:extLst>
          </p:cNvPr>
          <p:cNvSpPr/>
          <p:nvPr/>
        </p:nvSpPr>
        <p:spPr>
          <a:xfrm>
            <a:off x="5203407" y="553255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Diamond 86">
            <a:extLst>
              <a:ext uri="{FF2B5EF4-FFF2-40B4-BE49-F238E27FC236}">
                <a16:creationId xmlns:a16="http://schemas.microsoft.com/office/drawing/2014/main" id="{83FF9609-6C07-394D-E312-7BB43CCE299B}"/>
              </a:ext>
            </a:extLst>
          </p:cNvPr>
          <p:cNvSpPr/>
          <p:nvPr/>
        </p:nvSpPr>
        <p:spPr>
          <a:xfrm>
            <a:off x="5962254" y="553255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34CD4B35-BB62-49F9-5F3E-9E944EFD1BB5}"/>
              </a:ext>
            </a:extLst>
          </p:cNvPr>
          <p:cNvSpPr/>
          <p:nvPr/>
        </p:nvSpPr>
        <p:spPr>
          <a:xfrm>
            <a:off x="7382018" y="555800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Diamond 89">
            <a:extLst>
              <a:ext uri="{FF2B5EF4-FFF2-40B4-BE49-F238E27FC236}">
                <a16:creationId xmlns:a16="http://schemas.microsoft.com/office/drawing/2014/main" id="{19F3885F-7235-5297-C8BE-22DF30A4BEAA}"/>
              </a:ext>
            </a:extLst>
          </p:cNvPr>
          <p:cNvSpPr/>
          <p:nvPr/>
        </p:nvSpPr>
        <p:spPr>
          <a:xfrm>
            <a:off x="8231242" y="553255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Diamond 90">
            <a:extLst>
              <a:ext uri="{FF2B5EF4-FFF2-40B4-BE49-F238E27FC236}">
                <a16:creationId xmlns:a16="http://schemas.microsoft.com/office/drawing/2014/main" id="{75638CD7-10F3-F74D-2259-61C4538B3A41}"/>
              </a:ext>
            </a:extLst>
          </p:cNvPr>
          <p:cNvSpPr/>
          <p:nvPr/>
        </p:nvSpPr>
        <p:spPr>
          <a:xfrm>
            <a:off x="8990089" y="553255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Diamond 92">
            <a:extLst>
              <a:ext uri="{FF2B5EF4-FFF2-40B4-BE49-F238E27FC236}">
                <a16:creationId xmlns:a16="http://schemas.microsoft.com/office/drawing/2014/main" id="{B1D363D5-47C4-5E38-E35A-A7A31FDC1E9F}"/>
              </a:ext>
            </a:extLst>
          </p:cNvPr>
          <p:cNvSpPr/>
          <p:nvPr/>
        </p:nvSpPr>
        <p:spPr>
          <a:xfrm>
            <a:off x="10409853" y="555800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82163F4-090D-36C9-DF67-43460F913B58}"/>
              </a:ext>
            </a:extLst>
          </p:cNvPr>
          <p:cNvSpPr txBox="1"/>
          <p:nvPr/>
        </p:nvSpPr>
        <p:spPr>
          <a:xfrm>
            <a:off x="673829" y="5134222"/>
            <a:ext cx="1089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Gulley Sucks</a:t>
            </a:r>
          </a:p>
        </p:txBody>
      </p:sp>
      <p:sp>
        <p:nvSpPr>
          <p:cNvPr id="95" name="Diamond 94">
            <a:extLst>
              <a:ext uri="{FF2B5EF4-FFF2-40B4-BE49-F238E27FC236}">
                <a16:creationId xmlns:a16="http://schemas.microsoft.com/office/drawing/2014/main" id="{16AEEB73-CD4C-44D3-786A-FB48CC0E7D39}"/>
              </a:ext>
            </a:extLst>
          </p:cNvPr>
          <p:cNvSpPr/>
          <p:nvPr/>
        </p:nvSpPr>
        <p:spPr>
          <a:xfrm>
            <a:off x="2244745" y="5205770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id="{E5151BDA-A96D-EC7B-0B5E-30C21EEFAC56}"/>
              </a:ext>
            </a:extLst>
          </p:cNvPr>
          <p:cNvSpPr/>
          <p:nvPr/>
        </p:nvSpPr>
        <p:spPr>
          <a:xfrm>
            <a:off x="3003592" y="5205770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B029BFBA-B151-BEDE-6C0C-9816115E4942}"/>
              </a:ext>
            </a:extLst>
          </p:cNvPr>
          <p:cNvSpPr/>
          <p:nvPr/>
        </p:nvSpPr>
        <p:spPr>
          <a:xfrm>
            <a:off x="3560360" y="519811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0B45C74E-5197-2602-A80C-A0E2F4123571}"/>
              </a:ext>
            </a:extLst>
          </p:cNvPr>
          <p:cNvSpPr/>
          <p:nvPr/>
        </p:nvSpPr>
        <p:spPr>
          <a:xfrm>
            <a:off x="4423356" y="523122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Diamond 98">
            <a:extLst>
              <a:ext uri="{FF2B5EF4-FFF2-40B4-BE49-F238E27FC236}">
                <a16:creationId xmlns:a16="http://schemas.microsoft.com/office/drawing/2014/main" id="{92E6923F-84FA-A170-AABB-1DB7D7618BBF}"/>
              </a:ext>
            </a:extLst>
          </p:cNvPr>
          <p:cNvSpPr/>
          <p:nvPr/>
        </p:nvSpPr>
        <p:spPr>
          <a:xfrm>
            <a:off x="5206515" y="522774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Diamond 99">
            <a:extLst>
              <a:ext uri="{FF2B5EF4-FFF2-40B4-BE49-F238E27FC236}">
                <a16:creationId xmlns:a16="http://schemas.microsoft.com/office/drawing/2014/main" id="{39FAB76D-8216-7FC6-043B-05AE8370845B}"/>
              </a:ext>
            </a:extLst>
          </p:cNvPr>
          <p:cNvSpPr/>
          <p:nvPr/>
        </p:nvSpPr>
        <p:spPr>
          <a:xfrm>
            <a:off x="5965362" y="522774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Diamond 101">
            <a:extLst>
              <a:ext uri="{FF2B5EF4-FFF2-40B4-BE49-F238E27FC236}">
                <a16:creationId xmlns:a16="http://schemas.microsoft.com/office/drawing/2014/main" id="{748887E3-6D9C-4068-61B7-9F32882725DC}"/>
              </a:ext>
            </a:extLst>
          </p:cNvPr>
          <p:cNvSpPr/>
          <p:nvPr/>
        </p:nvSpPr>
        <p:spPr>
          <a:xfrm>
            <a:off x="7385126" y="525319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Diamond 102">
            <a:extLst>
              <a:ext uri="{FF2B5EF4-FFF2-40B4-BE49-F238E27FC236}">
                <a16:creationId xmlns:a16="http://schemas.microsoft.com/office/drawing/2014/main" id="{D2FCA4C3-0BE2-EEB3-E987-0345D0954C0C}"/>
              </a:ext>
            </a:extLst>
          </p:cNvPr>
          <p:cNvSpPr/>
          <p:nvPr/>
        </p:nvSpPr>
        <p:spPr>
          <a:xfrm>
            <a:off x="8234350" y="522774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Diamond 103">
            <a:extLst>
              <a:ext uri="{FF2B5EF4-FFF2-40B4-BE49-F238E27FC236}">
                <a16:creationId xmlns:a16="http://schemas.microsoft.com/office/drawing/2014/main" id="{A424BADA-79FE-B46A-9A26-3378BE033FCC}"/>
              </a:ext>
            </a:extLst>
          </p:cNvPr>
          <p:cNvSpPr/>
          <p:nvPr/>
        </p:nvSpPr>
        <p:spPr>
          <a:xfrm>
            <a:off x="8993197" y="522774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Diamond 105">
            <a:extLst>
              <a:ext uri="{FF2B5EF4-FFF2-40B4-BE49-F238E27FC236}">
                <a16:creationId xmlns:a16="http://schemas.microsoft.com/office/drawing/2014/main" id="{AA86AF7B-1547-C316-4735-404EB65FECD7}"/>
              </a:ext>
            </a:extLst>
          </p:cNvPr>
          <p:cNvSpPr/>
          <p:nvPr/>
        </p:nvSpPr>
        <p:spPr>
          <a:xfrm>
            <a:off x="10412961" y="525319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67A702F-9ADB-8152-52C4-FA5EB89D5688}"/>
              </a:ext>
            </a:extLst>
          </p:cNvPr>
          <p:cNvSpPr/>
          <p:nvPr/>
        </p:nvSpPr>
        <p:spPr>
          <a:xfrm>
            <a:off x="3839252" y="4437724"/>
            <a:ext cx="789585" cy="46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Drainage CCTV Survey ?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D26594-0C82-7705-070C-5C341184CCCD}"/>
              </a:ext>
            </a:extLst>
          </p:cNvPr>
          <p:cNvSpPr/>
          <p:nvPr/>
        </p:nvSpPr>
        <p:spPr>
          <a:xfrm>
            <a:off x="2480973" y="3213749"/>
            <a:ext cx="789585" cy="4672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Road survey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CA2BB1A-A0A0-0E37-C4B2-80C92241D84C}"/>
              </a:ext>
            </a:extLst>
          </p:cNvPr>
          <p:cNvSpPr/>
          <p:nvPr/>
        </p:nvSpPr>
        <p:spPr>
          <a:xfrm>
            <a:off x="6245855" y="3209177"/>
            <a:ext cx="741775" cy="46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repairs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768D0CB-010B-2D88-D35B-46D93F2EDAB6}"/>
              </a:ext>
            </a:extLst>
          </p:cNvPr>
          <p:cNvSpPr/>
          <p:nvPr/>
        </p:nvSpPr>
        <p:spPr>
          <a:xfrm>
            <a:off x="5506240" y="2203542"/>
            <a:ext cx="692389" cy="6601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ANPR review and change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7A2A36-1A2A-7855-9F79-B6EFFD97DE51}"/>
              </a:ext>
            </a:extLst>
          </p:cNvPr>
          <p:cNvSpPr/>
          <p:nvPr/>
        </p:nvSpPr>
        <p:spPr>
          <a:xfrm>
            <a:off x="4828115" y="1414124"/>
            <a:ext cx="1799648" cy="2580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Gate maintenance review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EDD2985-272C-D99B-B661-81F7E7D3DDD4}"/>
              </a:ext>
            </a:extLst>
          </p:cNvPr>
          <p:cNvSpPr/>
          <p:nvPr/>
        </p:nvSpPr>
        <p:spPr>
          <a:xfrm>
            <a:off x="9187345" y="3210265"/>
            <a:ext cx="741775" cy="46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repairs</a:t>
            </a: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6B54B348-14AA-7A64-1AED-59537C5F1A3C}"/>
              </a:ext>
            </a:extLst>
          </p:cNvPr>
          <p:cNvSpPr/>
          <p:nvPr/>
        </p:nvSpPr>
        <p:spPr>
          <a:xfrm>
            <a:off x="3859952" y="553914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0C2C984E-0DAF-84AA-20A1-08B1B433F14F}"/>
              </a:ext>
            </a:extLst>
          </p:cNvPr>
          <p:cNvSpPr/>
          <p:nvPr/>
        </p:nvSpPr>
        <p:spPr>
          <a:xfrm>
            <a:off x="3834805" y="5198110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591E405B-38D0-C140-45C8-D448AA95E42F}"/>
              </a:ext>
            </a:extLst>
          </p:cNvPr>
          <p:cNvSpPr/>
          <p:nvPr/>
        </p:nvSpPr>
        <p:spPr>
          <a:xfrm>
            <a:off x="4124384" y="5539702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A2C96D16-1FF5-BEA6-177B-C241CB468B54}"/>
              </a:ext>
            </a:extLst>
          </p:cNvPr>
          <p:cNvSpPr/>
          <p:nvPr/>
        </p:nvSpPr>
        <p:spPr>
          <a:xfrm>
            <a:off x="4117771" y="521528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2000E60B-4480-EE78-865E-987BA3B1A767}"/>
              </a:ext>
            </a:extLst>
          </p:cNvPr>
          <p:cNvSpPr/>
          <p:nvPr/>
        </p:nvSpPr>
        <p:spPr>
          <a:xfrm>
            <a:off x="6519619" y="555963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Diamond 69">
            <a:extLst>
              <a:ext uri="{FF2B5EF4-FFF2-40B4-BE49-F238E27FC236}">
                <a16:creationId xmlns:a16="http://schemas.microsoft.com/office/drawing/2014/main" id="{4BD447B4-9FC7-8F28-C0FB-38AF1C51E88C}"/>
              </a:ext>
            </a:extLst>
          </p:cNvPr>
          <p:cNvSpPr/>
          <p:nvPr/>
        </p:nvSpPr>
        <p:spPr>
          <a:xfrm>
            <a:off x="6474564" y="522172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Diamond 71">
            <a:extLst>
              <a:ext uri="{FF2B5EF4-FFF2-40B4-BE49-F238E27FC236}">
                <a16:creationId xmlns:a16="http://schemas.microsoft.com/office/drawing/2014/main" id="{766F3B67-BBAB-4A63-7B02-D742CD837E1C}"/>
              </a:ext>
            </a:extLst>
          </p:cNvPr>
          <p:cNvSpPr/>
          <p:nvPr/>
        </p:nvSpPr>
        <p:spPr>
          <a:xfrm>
            <a:off x="6774156" y="556275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Diamond 73">
            <a:extLst>
              <a:ext uri="{FF2B5EF4-FFF2-40B4-BE49-F238E27FC236}">
                <a16:creationId xmlns:a16="http://schemas.microsoft.com/office/drawing/2014/main" id="{D016086F-7974-E2E3-CAD2-07B82DC5071C}"/>
              </a:ext>
            </a:extLst>
          </p:cNvPr>
          <p:cNvSpPr/>
          <p:nvPr/>
        </p:nvSpPr>
        <p:spPr>
          <a:xfrm>
            <a:off x="6749009" y="522172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Diamond 75">
            <a:extLst>
              <a:ext uri="{FF2B5EF4-FFF2-40B4-BE49-F238E27FC236}">
                <a16:creationId xmlns:a16="http://schemas.microsoft.com/office/drawing/2014/main" id="{59B59CCE-7461-ADDC-76CC-653AD634FB59}"/>
              </a:ext>
            </a:extLst>
          </p:cNvPr>
          <p:cNvSpPr/>
          <p:nvPr/>
        </p:nvSpPr>
        <p:spPr>
          <a:xfrm>
            <a:off x="7038588" y="5563313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7D093104-09A4-868D-56E0-72B775EBC54A}"/>
              </a:ext>
            </a:extLst>
          </p:cNvPr>
          <p:cNvSpPr/>
          <p:nvPr/>
        </p:nvSpPr>
        <p:spPr>
          <a:xfrm>
            <a:off x="7031975" y="5238899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C31E0207-C663-8DB7-9010-F33F4AAF0B2D}"/>
              </a:ext>
            </a:extLst>
          </p:cNvPr>
          <p:cNvSpPr/>
          <p:nvPr/>
        </p:nvSpPr>
        <p:spPr>
          <a:xfrm>
            <a:off x="9486907" y="554245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77560A1A-E43A-F67A-C4B0-173CC65F9485}"/>
              </a:ext>
            </a:extLst>
          </p:cNvPr>
          <p:cNvSpPr/>
          <p:nvPr/>
        </p:nvSpPr>
        <p:spPr>
          <a:xfrm>
            <a:off x="9441852" y="5204543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Diamond 84">
            <a:extLst>
              <a:ext uri="{FF2B5EF4-FFF2-40B4-BE49-F238E27FC236}">
                <a16:creationId xmlns:a16="http://schemas.microsoft.com/office/drawing/2014/main" id="{639C6BB9-95F2-9B86-FC71-2E0647C01E7E}"/>
              </a:ext>
            </a:extLst>
          </p:cNvPr>
          <p:cNvSpPr/>
          <p:nvPr/>
        </p:nvSpPr>
        <p:spPr>
          <a:xfrm>
            <a:off x="9741444" y="5545573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Diamond 110">
            <a:extLst>
              <a:ext uri="{FF2B5EF4-FFF2-40B4-BE49-F238E27FC236}">
                <a16:creationId xmlns:a16="http://schemas.microsoft.com/office/drawing/2014/main" id="{67ABB121-A357-21F9-69C3-C1BDF2ABDDA6}"/>
              </a:ext>
            </a:extLst>
          </p:cNvPr>
          <p:cNvSpPr/>
          <p:nvPr/>
        </p:nvSpPr>
        <p:spPr>
          <a:xfrm>
            <a:off x="9716297" y="5204543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id="{95E59745-8C1B-059F-B9B4-2E2758BBC456}"/>
              </a:ext>
            </a:extLst>
          </p:cNvPr>
          <p:cNvSpPr/>
          <p:nvPr/>
        </p:nvSpPr>
        <p:spPr>
          <a:xfrm>
            <a:off x="10005876" y="554613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855B3608-0CCC-3961-E2FE-99BC9453C515}"/>
              </a:ext>
            </a:extLst>
          </p:cNvPr>
          <p:cNvSpPr/>
          <p:nvPr/>
        </p:nvSpPr>
        <p:spPr>
          <a:xfrm>
            <a:off x="9999263" y="522172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5AD59A-D85A-61FB-3284-DDBD565B2986}"/>
              </a:ext>
            </a:extLst>
          </p:cNvPr>
          <p:cNvSpPr/>
          <p:nvPr/>
        </p:nvSpPr>
        <p:spPr>
          <a:xfrm>
            <a:off x="1782147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4EC59-4EE1-1C1B-6239-FC7074530DE3}"/>
              </a:ext>
            </a:extLst>
          </p:cNvPr>
          <p:cNvSpPr/>
          <p:nvPr/>
        </p:nvSpPr>
        <p:spPr>
          <a:xfrm>
            <a:off x="4789714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AC34C-530B-7403-CA87-2534A56C743C}"/>
              </a:ext>
            </a:extLst>
          </p:cNvPr>
          <p:cNvSpPr/>
          <p:nvPr/>
        </p:nvSpPr>
        <p:spPr>
          <a:xfrm>
            <a:off x="7784840" y="559836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11A88-AE3B-D29F-84F8-0077AC937209}"/>
              </a:ext>
            </a:extLst>
          </p:cNvPr>
          <p:cNvSpPr txBox="1"/>
          <p:nvPr/>
        </p:nvSpPr>
        <p:spPr>
          <a:xfrm>
            <a:off x="2883358" y="1905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F2668-20FC-B596-2B26-18C7718ACFE0}"/>
              </a:ext>
            </a:extLst>
          </p:cNvPr>
          <p:cNvSpPr txBox="1"/>
          <p:nvPr/>
        </p:nvSpPr>
        <p:spPr>
          <a:xfrm>
            <a:off x="5769628" y="1811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F933A7-43AA-FD94-E992-E74CDCDB8940}"/>
              </a:ext>
            </a:extLst>
          </p:cNvPr>
          <p:cNvSpPr txBox="1"/>
          <p:nvPr/>
        </p:nvSpPr>
        <p:spPr>
          <a:xfrm>
            <a:off x="9047783" y="1512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0CC169-2E88-2C99-AF7D-4AB1262A6C51}"/>
              </a:ext>
            </a:extLst>
          </p:cNvPr>
          <p:cNvCxnSpPr/>
          <p:nvPr/>
        </p:nvCxnSpPr>
        <p:spPr>
          <a:xfrm>
            <a:off x="2454207" y="611249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F6FEDD-CD3D-52B8-7183-3DC97804C978}"/>
              </a:ext>
            </a:extLst>
          </p:cNvPr>
          <p:cNvCxnSpPr/>
          <p:nvPr/>
        </p:nvCxnSpPr>
        <p:spPr>
          <a:xfrm>
            <a:off x="3222166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1B6704-7518-F349-5AE2-6B69C44B3AB3}"/>
              </a:ext>
            </a:extLst>
          </p:cNvPr>
          <p:cNvCxnSpPr/>
          <p:nvPr/>
        </p:nvCxnSpPr>
        <p:spPr>
          <a:xfrm>
            <a:off x="3934406" y="566044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4FB65F-A1CD-7310-2CBA-259D9E3D2E4C}"/>
              </a:ext>
            </a:extLst>
          </p:cNvPr>
          <p:cNvCxnSpPr/>
          <p:nvPr/>
        </p:nvCxnSpPr>
        <p:spPr>
          <a:xfrm>
            <a:off x="5480184" y="553628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F521DA-83EB-78AF-FB94-4C1F17016CEC}"/>
              </a:ext>
            </a:extLst>
          </p:cNvPr>
          <p:cNvCxnSpPr/>
          <p:nvPr/>
        </p:nvCxnSpPr>
        <p:spPr>
          <a:xfrm>
            <a:off x="6220407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19CDFD-2482-A74B-AAB9-F1D4D6998C4A}"/>
              </a:ext>
            </a:extLst>
          </p:cNvPr>
          <p:cNvCxnSpPr/>
          <p:nvPr/>
        </p:nvCxnSpPr>
        <p:spPr>
          <a:xfrm>
            <a:off x="6932647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F1493F-B1F3-2F5F-F1C5-87BDF3F0393C}"/>
              </a:ext>
            </a:extLst>
          </p:cNvPr>
          <p:cNvCxnSpPr/>
          <p:nvPr/>
        </p:nvCxnSpPr>
        <p:spPr>
          <a:xfrm>
            <a:off x="8447122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3D71DA-CFBC-4F1E-3FBA-C077BEE88659}"/>
              </a:ext>
            </a:extLst>
          </p:cNvPr>
          <p:cNvCxnSpPr/>
          <p:nvPr/>
        </p:nvCxnSpPr>
        <p:spPr>
          <a:xfrm>
            <a:off x="9187345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7758A0-2BE8-522E-84B6-5DBF8371F8CE}"/>
              </a:ext>
            </a:extLst>
          </p:cNvPr>
          <p:cNvCxnSpPr/>
          <p:nvPr/>
        </p:nvCxnSpPr>
        <p:spPr>
          <a:xfrm>
            <a:off x="9899585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CEF5DD-BF0B-9246-2C81-A267D4915A6E}"/>
              </a:ext>
            </a:extLst>
          </p:cNvPr>
          <p:cNvSpPr txBox="1"/>
          <p:nvPr/>
        </p:nvSpPr>
        <p:spPr>
          <a:xfrm>
            <a:off x="1957548" y="6251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B70892-B816-0479-7142-7A7BC6CA2E93}"/>
              </a:ext>
            </a:extLst>
          </p:cNvPr>
          <p:cNvSpPr txBox="1"/>
          <p:nvPr/>
        </p:nvSpPr>
        <p:spPr>
          <a:xfrm>
            <a:off x="2699658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EC32FE-C377-A3FE-EC30-A1753AF22FCD}"/>
              </a:ext>
            </a:extLst>
          </p:cNvPr>
          <p:cNvSpPr txBox="1"/>
          <p:nvPr/>
        </p:nvSpPr>
        <p:spPr>
          <a:xfrm>
            <a:off x="3270558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40C906-4027-2D08-1E44-82DC2D4C202E}"/>
              </a:ext>
            </a:extLst>
          </p:cNvPr>
          <p:cNvSpPr txBox="1"/>
          <p:nvPr/>
        </p:nvSpPr>
        <p:spPr>
          <a:xfrm>
            <a:off x="4075467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9CA85E-E6EB-59DB-2024-9AE1EF362816}"/>
              </a:ext>
            </a:extLst>
          </p:cNvPr>
          <p:cNvSpPr txBox="1"/>
          <p:nvPr/>
        </p:nvSpPr>
        <p:spPr>
          <a:xfrm>
            <a:off x="4987724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152CBC-B8A8-4AA4-BE71-4928B36399AD}"/>
              </a:ext>
            </a:extLst>
          </p:cNvPr>
          <p:cNvSpPr txBox="1"/>
          <p:nvPr/>
        </p:nvSpPr>
        <p:spPr>
          <a:xfrm>
            <a:off x="5729834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85E65F-14BB-3A5E-8F3A-2AD21CE7866A}"/>
              </a:ext>
            </a:extLst>
          </p:cNvPr>
          <p:cNvSpPr txBox="1"/>
          <p:nvPr/>
        </p:nvSpPr>
        <p:spPr>
          <a:xfrm>
            <a:off x="6300734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8B7879-345E-CD19-5DED-9B6D62A5C29D}"/>
              </a:ext>
            </a:extLst>
          </p:cNvPr>
          <p:cNvSpPr txBox="1"/>
          <p:nvPr/>
        </p:nvSpPr>
        <p:spPr>
          <a:xfrm>
            <a:off x="7105643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BF493D-FF46-CB44-60A6-82A6DDF2B93F}"/>
              </a:ext>
            </a:extLst>
          </p:cNvPr>
          <p:cNvSpPr txBox="1"/>
          <p:nvPr/>
        </p:nvSpPr>
        <p:spPr>
          <a:xfrm>
            <a:off x="8026762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AFF5C4-DF96-77F8-1C2E-2519363DD56A}"/>
              </a:ext>
            </a:extLst>
          </p:cNvPr>
          <p:cNvSpPr txBox="1"/>
          <p:nvPr/>
        </p:nvSpPr>
        <p:spPr>
          <a:xfrm>
            <a:off x="8768872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5444E-C2D2-E2D7-F963-F15A8435636F}"/>
              </a:ext>
            </a:extLst>
          </p:cNvPr>
          <p:cNvSpPr txBox="1"/>
          <p:nvPr/>
        </p:nvSpPr>
        <p:spPr>
          <a:xfrm>
            <a:off x="9339772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3C91E0-6BF1-6F39-EF27-CB13488F7005}"/>
              </a:ext>
            </a:extLst>
          </p:cNvPr>
          <p:cNvSpPr txBox="1"/>
          <p:nvPr/>
        </p:nvSpPr>
        <p:spPr>
          <a:xfrm>
            <a:off x="10144681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8D793C-E1B4-3374-271B-22A1382B6B28}"/>
              </a:ext>
            </a:extLst>
          </p:cNvPr>
          <p:cNvCxnSpPr/>
          <p:nvPr/>
        </p:nvCxnSpPr>
        <p:spPr>
          <a:xfrm>
            <a:off x="1782147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A3601-7915-6911-03AE-847B139FBFB6}"/>
              </a:ext>
            </a:extLst>
          </p:cNvPr>
          <p:cNvCxnSpPr/>
          <p:nvPr/>
        </p:nvCxnSpPr>
        <p:spPr>
          <a:xfrm>
            <a:off x="4792823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837625C-108E-7119-DA78-4784A311F755}"/>
              </a:ext>
            </a:extLst>
          </p:cNvPr>
          <p:cNvCxnSpPr/>
          <p:nvPr/>
        </p:nvCxnSpPr>
        <p:spPr>
          <a:xfrm>
            <a:off x="7784840" y="902149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0D76FB-7DB4-20E9-E8CE-811A17CC499F}"/>
              </a:ext>
            </a:extLst>
          </p:cNvPr>
          <p:cNvCxnSpPr/>
          <p:nvPr/>
        </p:nvCxnSpPr>
        <p:spPr>
          <a:xfrm>
            <a:off x="1760369" y="2825719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6C1ABA6-5C11-E3E9-80B0-8096DD8D4E43}"/>
              </a:ext>
            </a:extLst>
          </p:cNvPr>
          <p:cNvCxnSpPr/>
          <p:nvPr/>
        </p:nvCxnSpPr>
        <p:spPr>
          <a:xfrm>
            <a:off x="4777273" y="2828823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8F9D762-1E12-A899-C941-5E378254A8DF}"/>
              </a:ext>
            </a:extLst>
          </p:cNvPr>
          <p:cNvCxnSpPr/>
          <p:nvPr/>
        </p:nvCxnSpPr>
        <p:spPr>
          <a:xfrm>
            <a:off x="7784840" y="283193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54D6E9E-973F-1EDC-0C9E-E479515B3EA8}"/>
              </a:ext>
            </a:extLst>
          </p:cNvPr>
          <p:cNvSpPr txBox="1"/>
          <p:nvPr/>
        </p:nvSpPr>
        <p:spPr>
          <a:xfrm>
            <a:off x="649972" y="2933123"/>
            <a:ext cx="135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Comms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ECD5226-A542-ACFF-9CD0-F9A1B8AB8B28}"/>
              </a:ext>
            </a:extLst>
          </p:cNvPr>
          <p:cNvSpPr/>
          <p:nvPr/>
        </p:nvSpPr>
        <p:spPr>
          <a:xfrm>
            <a:off x="2727980" y="3002021"/>
            <a:ext cx="717999" cy="4095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Website refresh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7F7307-A446-D2EE-8E74-D3CCDABF7CE8}"/>
              </a:ext>
            </a:extLst>
          </p:cNvPr>
          <p:cNvSpPr txBox="1"/>
          <p:nvPr/>
        </p:nvSpPr>
        <p:spPr>
          <a:xfrm>
            <a:off x="670721" y="3507589"/>
            <a:ext cx="105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Newsletters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2B644EE-DF58-1383-11C2-0657D75B41EF}"/>
              </a:ext>
            </a:extLst>
          </p:cNvPr>
          <p:cNvSpPr/>
          <p:nvPr/>
        </p:nvSpPr>
        <p:spPr>
          <a:xfrm>
            <a:off x="2241637" y="357913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161E313B-7730-37CD-70CB-B5BDE13950CE}"/>
              </a:ext>
            </a:extLst>
          </p:cNvPr>
          <p:cNvSpPr/>
          <p:nvPr/>
        </p:nvSpPr>
        <p:spPr>
          <a:xfrm>
            <a:off x="3000484" y="357913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2AF094C4-AAEF-2696-4785-051D8631F98B}"/>
              </a:ext>
            </a:extLst>
          </p:cNvPr>
          <p:cNvSpPr/>
          <p:nvPr/>
        </p:nvSpPr>
        <p:spPr>
          <a:xfrm>
            <a:off x="3661401" y="360458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A4E56463-9829-7CD8-65FB-676917F4FC77}"/>
              </a:ext>
            </a:extLst>
          </p:cNvPr>
          <p:cNvSpPr/>
          <p:nvPr/>
        </p:nvSpPr>
        <p:spPr>
          <a:xfrm>
            <a:off x="4420248" y="360458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FFA30B21-4C54-FF93-814A-04E0C0805480}"/>
              </a:ext>
            </a:extLst>
          </p:cNvPr>
          <p:cNvSpPr/>
          <p:nvPr/>
        </p:nvSpPr>
        <p:spPr>
          <a:xfrm>
            <a:off x="5203407" y="360111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F12C9D0C-F9FA-48A3-D571-4AEA5264E5B4}"/>
              </a:ext>
            </a:extLst>
          </p:cNvPr>
          <p:cNvSpPr/>
          <p:nvPr/>
        </p:nvSpPr>
        <p:spPr>
          <a:xfrm>
            <a:off x="5962254" y="360111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A3726717-4390-076B-86BA-99892C49CBBD}"/>
              </a:ext>
            </a:extLst>
          </p:cNvPr>
          <p:cNvSpPr/>
          <p:nvPr/>
        </p:nvSpPr>
        <p:spPr>
          <a:xfrm>
            <a:off x="6623171" y="362656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6081D513-691B-6A43-7BA3-40CB065F0DD3}"/>
              </a:ext>
            </a:extLst>
          </p:cNvPr>
          <p:cNvSpPr/>
          <p:nvPr/>
        </p:nvSpPr>
        <p:spPr>
          <a:xfrm>
            <a:off x="7382018" y="362656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iamond 68">
            <a:extLst>
              <a:ext uri="{FF2B5EF4-FFF2-40B4-BE49-F238E27FC236}">
                <a16:creationId xmlns:a16="http://schemas.microsoft.com/office/drawing/2014/main" id="{887C287A-D1A4-15EA-B295-445167C64F5F}"/>
              </a:ext>
            </a:extLst>
          </p:cNvPr>
          <p:cNvSpPr/>
          <p:nvPr/>
        </p:nvSpPr>
        <p:spPr>
          <a:xfrm>
            <a:off x="8231242" y="360111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Diamond 69">
            <a:extLst>
              <a:ext uri="{FF2B5EF4-FFF2-40B4-BE49-F238E27FC236}">
                <a16:creationId xmlns:a16="http://schemas.microsoft.com/office/drawing/2014/main" id="{F84F39B7-752C-25FC-E3DA-1428522C1C42}"/>
              </a:ext>
            </a:extLst>
          </p:cNvPr>
          <p:cNvSpPr/>
          <p:nvPr/>
        </p:nvSpPr>
        <p:spPr>
          <a:xfrm>
            <a:off x="8990089" y="360111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Diamond 70">
            <a:extLst>
              <a:ext uri="{FF2B5EF4-FFF2-40B4-BE49-F238E27FC236}">
                <a16:creationId xmlns:a16="http://schemas.microsoft.com/office/drawing/2014/main" id="{32473BB4-8D04-6C94-7696-0DEF0EE1EFEC}"/>
              </a:ext>
            </a:extLst>
          </p:cNvPr>
          <p:cNvSpPr/>
          <p:nvPr/>
        </p:nvSpPr>
        <p:spPr>
          <a:xfrm>
            <a:off x="9651006" y="362656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Diamond 71">
            <a:extLst>
              <a:ext uri="{FF2B5EF4-FFF2-40B4-BE49-F238E27FC236}">
                <a16:creationId xmlns:a16="http://schemas.microsoft.com/office/drawing/2014/main" id="{F66E4BC4-3104-2A4B-5CF4-E0ECC1D1610C}"/>
              </a:ext>
            </a:extLst>
          </p:cNvPr>
          <p:cNvSpPr/>
          <p:nvPr/>
        </p:nvSpPr>
        <p:spPr>
          <a:xfrm>
            <a:off x="10409853" y="3626565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2EACCB7-1391-08C6-6BBD-C203D8A37DB7}"/>
              </a:ext>
            </a:extLst>
          </p:cNvPr>
          <p:cNvCxnSpPr/>
          <p:nvPr/>
        </p:nvCxnSpPr>
        <p:spPr>
          <a:xfrm>
            <a:off x="1792975" y="4172437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D8C0A99-0FFF-509E-7684-CA13A6C72659}"/>
              </a:ext>
            </a:extLst>
          </p:cNvPr>
          <p:cNvCxnSpPr/>
          <p:nvPr/>
        </p:nvCxnSpPr>
        <p:spPr>
          <a:xfrm>
            <a:off x="4809879" y="4175541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009355E-7A18-90A6-552C-32D1448D1AF6}"/>
              </a:ext>
            </a:extLst>
          </p:cNvPr>
          <p:cNvCxnSpPr/>
          <p:nvPr/>
        </p:nvCxnSpPr>
        <p:spPr>
          <a:xfrm>
            <a:off x="7817446" y="4178648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D0E125D6-6C73-2353-6AA1-37E7D0079F46}"/>
              </a:ext>
            </a:extLst>
          </p:cNvPr>
          <p:cNvSpPr txBox="1"/>
          <p:nvPr/>
        </p:nvSpPr>
        <p:spPr>
          <a:xfrm>
            <a:off x="653078" y="930150"/>
            <a:ext cx="13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Trees and verges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7F5CEC3-0CA3-CA8B-ACAB-52714CF7F1B7}"/>
              </a:ext>
            </a:extLst>
          </p:cNvPr>
          <p:cNvSpPr/>
          <p:nvPr/>
        </p:nvSpPr>
        <p:spPr>
          <a:xfrm>
            <a:off x="2863757" y="1005373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review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96E84B8-F19D-F789-DA55-1D57E96D9BCB}"/>
              </a:ext>
            </a:extLst>
          </p:cNvPr>
          <p:cNvSpPr/>
          <p:nvPr/>
        </p:nvSpPr>
        <p:spPr>
          <a:xfrm>
            <a:off x="5868443" y="1018446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review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1D7D89A-0A1F-310D-356A-FD340182BDA4}"/>
              </a:ext>
            </a:extLst>
          </p:cNvPr>
          <p:cNvSpPr/>
          <p:nvPr/>
        </p:nvSpPr>
        <p:spPr>
          <a:xfrm>
            <a:off x="8791029" y="1018446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review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199D208-F5F7-783B-2D21-BAF163B1443C}"/>
              </a:ext>
            </a:extLst>
          </p:cNvPr>
          <p:cNvSpPr/>
          <p:nvPr/>
        </p:nvSpPr>
        <p:spPr>
          <a:xfrm>
            <a:off x="1771606" y="1635214"/>
            <a:ext cx="717999" cy="5334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works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E18C7AF-1280-1998-4882-98879C9DC29F}"/>
              </a:ext>
            </a:extLst>
          </p:cNvPr>
          <p:cNvSpPr/>
          <p:nvPr/>
        </p:nvSpPr>
        <p:spPr>
          <a:xfrm>
            <a:off x="4779175" y="1605704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works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EE23593-7A88-6E1D-102A-752EB7AEE231}"/>
              </a:ext>
            </a:extLst>
          </p:cNvPr>
          <p:cNvSpPr/>
          <p:nvPr/>
        </p:nvSpPr>
        <p:spPr>
          <a:xfrm>
            <a:off x="7793067" y="1600307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Annual tree works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5E1EE5B-DE02-3596-15DD-12CB21F85534}"/>
              </a:ext>
            </a:extLst>
          </p:cNvPr>
          <p:cNvSpPr/>
          <p:nvPr/>
        </p:nvSpPr>
        <p:spPr>
          <a:xfrm>
            <a:off x="3483652" y="2270147"/>
            <a:ext cx="1532872" cy="3837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OW path reinstatement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8AE1F0-9D30-0A69-8E51-0A32BCE40548}"/>
              </a:ext>
            </a:extLst>
          </p:cNvPr>
          <p:cNvSpPr/>
          <p:nvPr/>
        </p:nvSpPr>
        <p:spPr>
          <a:xfrm>
            <a:off x="5455365" y="2280037"/>
            <a:ext cx="1532872" cy="3837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MW path reinstatement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438A65-B18D-6D2B-6D69-F8E32DCA307A}"/>
              </a:ext>
            </a:extLst>
          </p:cNvPr>
          <p:cNvSpPr/>
          <p:nvPr/>
        </p:nvSpPr>
        <p:spPr>
          <a:xfrm>
            <a:off x="4798650" y="1015943"/>
            <a:ext cx="717999" cy="5334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Full tree inventory and plan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8CE05D-26D8-58EF-7032-234D487CD4F0}"/>
              </a:ext>
            </a:extLst>
          </p:cNvPr>
          <p:cNvSpPr txBox="1"/>
          <p:nvPr/>
        </p:nvSpPr>
        <p:spPr>
          <a:xfrm>
            <a:off x="512888" y="4456277"/>
            <a:ext cx="135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Planning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ECDF96-3D18-6BCF-93E0-52EDD7FD44C9}"/>
              </a:ext>
            </a:extLst>
          </p:cNvPr>
          <p:cNvSpPr/>
          <p:nvPr/>
        </p:nvSpPr>
        <p:spPr>
          <a:xfrm>
            <a:off x="2610521" y="4515508"/>
            <a:ext cx="1008923" cy="4678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Planning permission register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F206192-4D1B-4C20-B090-712088C37057}"/>
              </a:ext>
            </a:extLst>
          </p:cNvPr>
          <p:cNvCxnSpPr/>
          <p:nvPr/>
        </p:nvCxnSpPr>
        <p:spPr>
          <a:xfrm>
            <a:off x="1782147" y="4172431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8489CC3-ECE7-2C6A-E446-AF3168B51175}"/>
              </a:ext>
            </a:extLst>
          </p:cNvPr>
          <p:cNvSpPr/>
          <p:nvPr/>
        </p:nvSpPr>
        <p:spPr>
          <a:xfrm>
            <a:off x="3528016" y="5092525"/>
            <a:ext cx="1008923" cy="4678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Land registry Account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A153CA0-57AB-23BF-CBA9-2384349A35A5}"/>
              </a:ext>
            </a:extLst>
          </p:cNvPr>
          <p:cNvSpPr/>
          <p:nvPr/>
        </p:nvSpPr>
        <p:spPr>
          <a:xfrm>
            <a:off x="3957359" y="4515507"/>
            <a:ext cx="1634597" cy="4678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DOE and covenant filing project</a:t>
            </a:r>
          </a:p>
        </p:txBody>
      </p:sp>
    </p:spTree>
    <p:extLst>
      <p:ext uri="{BB962C8B-B14F-4D97-AF65-F5344CB8AC3E}">
        <p14:creationId xmlns:p14="http://schemas.microsoft.com/office/powerpoint/2010/main" val="379253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5AD59A-D85A-61FB-3284-DDBD565B2986}"/>
              </a:ext>
            </a:extLst>
          </p:cNvPr>
          <p:cNvSpPr/>
          <p:nvPr/>
        </p:nvSpPr>
        <p:spPr>
          <a:xfrm>
            <a:off x="1782147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4EC59-4EE1-1C1B-6239-FC7074530DE3}"/>
              </a:ext>
            </a:extLst>
          </p:cNvPr>
          <p:cNvSpPr/>
          <p:nvPr/>
        </p:nvSpPr>
        <p:spPr>
          <a:xfrm>
            <a:off x="4789714" y="559837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AC34C-530B-7403-CA87-2534A56C743C}"/>
              </a:ext>
            </a:extLst>
          </p:cNvPr>
          <p:cNvSpPr/>
          <p:nvPr/>
        </p:nvSpPr>
        <p:spPr>
          <a:xfrm>
            <a:off x="7784840" y="559836"/>
            <a:ext cx="2855167" cy="5962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11A88-AE3B-D29F-84F8-0077AC937209}"/>
              </a:ext>
            </a:extLst>
          </p:cNvPr>
          <p:cNvSpPr txBox="1"/>
          <p:nvPr/>
        </p:nvSpPr>
        <p:spPr>
          <a:xfrm>
            <a:off x="2883358" y="1905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F2668-20FC-B596-2B26-18C7718ACFE0}"/>
              </a:ext>
            </a:extLst>
          </p:cNvPr>
          <p:cNvSpPr txBox="1"/>
          <p:nvPr/>
        </p:nvSpPr>
        <p:spPr>
          <a:xfrm>
            <a:off x="5769628" y="1811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F933A7-43AA-FD94-E992-E74CDCDB8940}"/>
              </a:ext>
            </a:extLst>
          </p:cNvPr>
          <p:cNvSpPr txBox="1"/>
          <p:nvPr/>
        </p:nvSpPr>
        <p:spPr>
          <a:xfrm>
            <a:off x="9047783" y="1512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0CC169-2E88-2C99-AF7D-4AB1262A6C51}"/>
              </a:ext>
            </a:extLst>
          </p:cNvPr>
          <p:cNvCxnSpPr/>
          <p:nvPr/>
        </p:nvCxnSpPr>
        <p:spPr>
          <a:xfrm>
            <a:off x="2454207" y="611249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F6FEDD-CD3D-52B8-7183-3DC97804C978}"/>
              </a:ext>
            </a:extLst>
          </p:cNvPr>
          <p:cNvCxnSpPr/>
          <p:nvPr/>
        </p:nvCxnSpPr>
        <p:spPr>
          <a:xfrm>
            <a:off x="3222166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1B6704-7518-F349-5AE2-6B69C44B3AB3}"/>
              </a:ext>
            </a:extLst>
          </p:cNvPr>
          <p:cNvCxnSpPr/>
          <p:nvPr/>
        </p:nvCxnSpPr>
        <p:spPr>
          <a:xfrm>
            <a:off x="3934406" y="566044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4FB65F-A1CD-7310-2CBA-259D9E3D2E4C}"/>
              </a:ext>
            </a:extLst>
          </p:cNvPr>
          <p:cNvCxnSpPr/>
          <p:nvPr/>
        </p:nvCxnSpPr>
        <p:spPr>
          <a:xfrm>
            <a:off x="5480184" y="553628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F521DA-83EB-78AF-FB94-4C1F17016CEC}"/>
              </a:ext>
            </a:extLst>
          </p:cNvPr>
          <p:cNvCxnSpPr/>
          <p:nvPr/>
        </p:nvCxnSpPr>
        <p:spPr>
          <a:xfrm>
            <a:off x="6220407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19CDFD-2482-A74B-AAB9-F1D4D6998C4A}"/>
              </a:ext>
            </a:extLst>
          </p:cNvPr>
          <p:cNvCxnSpPr/>
          <p:nvPr/>
        </p:nvCxnSpPr>
        <p:spPr>
          <a:xfrm>
            <a:off x="6932647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F1493F-B1F3-2F5F-F1C5-87BDF3F0393C}"/>
              </a:ext>
            </a:extLst>
          </p:cNvPr>
          <p:cNvCxnSpPr/>
          <p:nvPr/>
        </p:nvCxnSpPr>
        <p:spPr>
          <a:xfrm>
            <a:off x="8447122" y="556732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3D71DA-CFBC-4F1E-3FBA-C077BEE88659}"/>
              </a:ext>
            </a:extLst>
          </p:cNvPr>
          <p:cNvCxnSpPr/>
          <p:nvPr/>
        </p:nvCxnSpPr>
        <p:spPr>
          <a:xfrm>
            <a:off x="9187345" y="559836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7758A0-2BE8-522E-84B6-5DBF8371F8CE}"/>
              </a:ext>
            </a:extLst>
          </p:cNvPr>
          <p:cNvCxnSpPr/>
          <p:nvPr/>
        </p:nvCxnSpPr>
        <p:spPr>
          <a:xfrm>
            <a:off x="9899585" y="562940"/>
            <a:ext cx="0" cy="596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CEF5DD-BF0B-9246-2C81-A267D4915A6E}"/>
              </a:ext>
            </a:extLst>
          </p:cNvPr>
          <p:cNvSpPr txBox="1"/>
          <p:nvPr/>
        </p:nvSpPr>
        <p:spPr>
          <a:xfrm>
            <a:off x="1957548" y="6251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B70892-B816-0479-7142-7A7BC6CA2E93}"/>
              </a:ext>
            </a:extLst>
          </p:cNvPr>
          <p:cNvSpPr txBox="1"/>
          <p:nvPr/>
        </p:nvSpPr>
        <p:spPr>
          <a:xfrm>
            <a:off x="2699658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EC32FE-C377-A3FE-EC30-A1753AF22FCD}"/>
              </a:ext>
            </a:extLst>
          </p:cNvPr>
          <p:cNvSpPr txBox="1"/>
          <p:nvPr/>
        </p:nvSpPr>
        <p:spPr>
          <a:xfrm>
            <a:off x="3270558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40C906-4027-2D08-1E44-82DC2D4C202E}"/>
              </a:ext>
            </a:extLst>
          </p:cNvPr>
          <p:cNvSpPr txBox="1"/>
          <p:nvPr/>
        </p:nvSpPr>
        <p:spPr>
          <a:xfrm>
            <a:off x="4075467" y="639051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9CA85E-E6EB-59DB-2024-9AE1EF362816}"/>
              </a:ext>
            </a:extLst>
          </p:cNvPr>
          <p:cNvSpPr txBox="1"/>
          <p:nvPr/>
        </p:nvSpPr>
        <p:spPr>
          <a:xfrm>
            <a:off x="4987724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152CBC-B8A8-4AA4-BE71-4928B36399AD}"/>
              </a:ext>
            </a:extLst>
          </p:cNvPr>
          <p:cNvSpPr txBox="1"/>
          <p:nvPr/>
        </p:nvSpPr>
        <p:spPr>
          <a:xfrm>
            <a:off x="5729834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85E65F-14BB-3A5E-8F3A-2AD21CE7866A}"/>
              </a:ext>
            </a:extLst>
          </p:cNvPr>
          <p:cNvSpPr txBox="1"/>
          <p:nvPr/>
        </p:nvSpPr>
        <p:spPr>
          <a:xfrm>
            <a:off x="6300734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8B7879-345E-CD19-5DED-9B6D62A5C29D}"/>
              </a:ext>
            </a:extLst>
          </p:cNvPr>
          <p:cNvSpPr txBox="1"/>
          <p:nvPr/>
        </p:nvSpPr>
        <p:spPr>
          <a:xfrm>
            <a:off x="7105643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BF493D-FF46-CB44-60A6-82A6DDF2B93F}"/>
              </a:ext>
            </a:extLst>
          </p:cNvPr>
          <p:cNvSpPr txBox="1"/>
          <p:nvPr/>
        </p:nvSpPr>
        <p:spPr>
          <a:xfrm>
            <a:off x="8026762" y="6112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AFF5C4-DF96-77F8-1C2E-2519363DD56A}"/>
              </a:ext>
            </a:extLst>
          </p:cNvPr>
          <p:cNvSpPr txBox="1"/>
          <p:nvPr/>
        </p:nvSpPr>
        <p:spPr>
          <a:xfrm>
            <a:off x="8768872" y="611249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5444E-C2D2-E2D7-F963-F15A8435636F}"/>
              </a:ext>
            </a:extLst>
          </p:cNvPr>
          <p:cNvSpPr txBox="1"/>
          <p:nvPr/>
        </p:nvSpPr>
        <p:spPr>
          <a:xfrm>
            <a:off x="9339772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3C91E0-6BF1-6F39-EF27-CB13488F7005}"/>
              </a:ext>
            </a:extLst>
          </p:cNvPr>
          <p:cNvSpPr txBox="1"/>
          <p:nvPr/>
        </p:nvSpPr>
        <p:spPr>
          <a:xfrm>
            <a:off x="10144681" y="62515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Q4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8545F-E349-C6C2-3DAA-AD6D664B0887}"/>
              </a:ext>
            </a:extLst>
          </p:cNvPr>
          <p:cNvSpPr txBox="1"/>
          <p:nvPr/>
        </p:nvSpPr>
        <p:spPr>
          <a:xfrm>
            <a:off x="512888" y="1199896"/>
            <a:ext cx="13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Management and finance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3580611-2EF7-1810-3BAF-1BDE32F43B5D}"/>
              </a:ext>
            </a:extLst>
          </p:cNvPr>
          <p:cNvSpPr/>
          <p:nvPr/>
        </p:nvSpPr>
        <p:spPr>
          <a:xfrm>
            <a:off x="2281847" y="4885718"/>
            <a:ext cx="835622" cy="3993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GDPR compliance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05EE342-EF3C-5AD0-7DEE-4D22ADF2F877}"/>
              </a:ext>
            </a:extLst>
          </p:cNvPr>
          <p:cNvSpPr/>
          <p:nvPr/>
        </p:nvSpPr>
        <p:spPr>
          <a:xfrm>
            <a:off x="3241028" y="4563678"/>
            <a:ext cx="1008923" cy="3325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Global Filing project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19527A7-E177-05ED-06B3-2A036B997CF8}"/>
              </a:ext>
            </a:extLst>
          </p:cNvPr>
          <p:cNvSpPr txBox="1"/>
          <p:nvPr/>
        </p:nvSpPr>
        <p:spPr>
          <a:xfrm>
            <a:off x="720214" y="5797232"/>
            <a:ext cx="62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AGMs</a:t>
            </a: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1BE15105-5962-2F3E-A284-CD45382FE1C9}"/>
              </a:ext>
            </a:extLst>
          </p:cNvPr>
          <p:cNvSpPr/>
          <p:nvPr/>
        </p:nvSpPr>
        <p:spPr>
          <a:xfrm>
            <a:off x="2244477" y="5894405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D544646D-9951-65DC-F22C-3CA47A7829C4}"/>
              </a:ext>
            </a:extLst>
          </p:cNvPr>
          <p:cNvSpPr/>
          <p:nvPr/>
        </p:nvSpPr>
        <p:spPr>
          <a:xfrm>
            <a:off x="5196611" y="5895417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658BA53B-F29D-749E-C1DF-053CB817C932}"/>
              </a:ext>
            </a:extLst>
          </p:cNvPr>
          <p:cNvSpPr/>
          <p:nvPr/>
        </p:nvSpPr>
        <p:spPr>
          <a:xfrm>
            <a:off x="8232833" y="588654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DC25545-6ADC-BACB-BDC1-B1DA6F895C30}"/>
              </a:ext>
            </a:extLst>
          </p:cNvPr>
          <p:cNvSpPr/>
          <p:nvPr/>
        </p:nvSpPr>
        <p:spPr>
          <a:xfrm>
            <a:off x="3232039" y="5033694"/>
            <a:ext cx="719024" cy="2305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3 </a:t>
            </a:r>
            <a:r>
              <a:rPr lang="en-GB" sz="1050" b="1" dirty="0" err="1">
                <a:solidFill>
                  <a:schemeClr val="tx1"/>
                </a:solidFill>
              </a:rPr>
              <a:t>yr</a:t>
            </a:r>
            <a:r>
              <a:rPr lang="en-GB" sz="1050" b="1" dirty="0">
                <a:solidFill>
                  <a:schemeClr val="tx1"/>
                </a:solidFill>
              </a:rPr>
              <a:t> plan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776E50B-6B73-0679-53F4-E91ADBCE8D32}"/>
              </a:ext>
            </a:extLst>
          </p:cNvPr>
          <p:cNvSpPr txBox="1"/>
          <p:nvPr/>
        </p:nvSpPr>
        <p:spPr>
          <a:xfrm>
            <a:off x="453793" y="5382082"/>
            <a:ext cx="1289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Team meetings</a:t>
            </a:r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B12EF7C-4266-F3F5-41A1-C039B4F3F546}"/>
              </a:ext>
            </a:extLst>
          </p:cNvPr>
          <p:cNvSpPr/>
          <p:nvPr/>
        </p:nvSpPr>
        <p:spPr>
          <a:xfrm>
            <a:off x="1928950" y="5460071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03623783-E81D-CEC1-91B6-2FF7683BE351}"/>
              </a:ext>
            </a:extLst>
          </p:cNvPr>
          <p:cNvSpPr/>
          <p:nvPr/>
        </p:nvSpPr>
        <p:spPr>
          <a:xfrm>
            <a:off x="2399605" y="5460071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Diamond 98">
            <a:extLst>
              <a:ext uri="{FF2B5EF4-FFF2-40B4-BE49-F238E27FC236}">
                <a16:creationId xmlns:a16="http://schemas.microsoft.com/office/drawing/2014/main" id="{44261C29-6A89-BDAA-5697-FB994A0CF953}"/>
              </a:ext>
            </a:extLst>
          </p:cNvPr>
          <p:cNvSpPr/>
          <p:nvPr/>
        </p:nvSpPr>
        <p:spPr>
          <a:xfrm>
            <a:off x="2870260" y="5460071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Diamond 99">
            <a:extLst>
              <a:ext uri="{FF2B5EF4-FFF2-40B4-BE49-F238E27FC236}">
                <a16:creationId xmlns:a16="http://schemas.microsoft.com/office/drawing/2014/main" id="{20A0E86F-1C26-AB1F-A2DC-21F0623A1E05}"/>
              </a:ext>
            </a:extLst>
          </p:cNvPr>
          <p:cNvSpPr/>
          <p:nvPr/>
        </p:nvSpPr>
        <p:spPr>
          <a:xfrm>
            <a:off x="3340915" y="5460071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Diamond 100">
            <a:extLst>
              <a:ext uri="{FF2B5EF4-FFF2-40B4-BE49-F238E27FC236}">
                <a16:creationId xmlns:a16="http://schemas.microsoft.com/office/drawing/2014/main" id="{6B404449-CB50-D342-E700-60722514712E}"/>
              </a:ext>
            </a:extLst>
          </p:cNvPr>
          <p:cNvSpPr/>
          <p:nvPr/>
        </p:nvSpPr>
        <p:spPr>
          <a:xfrm>
            <a:off x="3811570" y="5460071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Diamond 101">
            <a:extLst>
              <a:ext uri="{FF2B5EF4-FFF2-40B4-BE49-F238E27FC236}">
                <a16:creationId xmlns:a16="http://schemas.microsoft.com/office/drawing/2014/main" id="{719FEB2D-D8FB-DF9F-4AED-A9BB56DB6EFC}"/>
              </a:ext>
            </a:extLst>
          </p:cNvPr>
          <p:cNvSpPr/>
          <p:nvPr/>
        </p:nvSpPr>
        <p:spPr>
          <a:xfrm>
            <a:off x="4282223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Diamond 102">
            <a:extLst>
              <a:ext uri="{FF2B5EF4-FFF2-40B4-BE49-F238E27FC236}">
                <a16:creationId xmlns:a16="http://schemas.microsoft.com/office/drawing/2014/main" id="{A6039C06-144F-6534-B88F-C4E34E584165}"/>
              </a:ext>
            </a:extLst>
          </p:cNvPr>
          <p:cNvSpPr/>
          <p:nvPr/>
        </p:nvSpPr>
        <p:spPr>
          <a:xfrm>
            <a:off x="4819657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Diamond 103">
            <a:extLst>
              <a:ext uri="{FF2B5EF4-FFF2-40B4-BE49-F238E27FC236}">
                <a16:creationId xmlns:a16="http://schemas.microsoft.com/office/drawing/2014/main" id="{78583080-E180-6628-83B5-C67A0F266FDB}"/>
              </a:ext>
            </a:extLst>
          </p:cNvPr>
          <p:cNvSpPr/>
          <p:nvPr/>
        </p:nvSpPr>
        <p:spPr>
          <a:xfrm>
            <a:off x="5290312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Diamond 104">
            <a:extLst>
              <a:ext uri="{FF2B5EF4-FFF2-40B4-BE49-F238E27FC236}">
                <a16:creationId xmlns:a16="http://schemas.microsoft.com/office/drawing/2014/main" id="{7ACC6AB6-D972-FE58-4E6A-B50811F53537}"/>
              </a:ext>
            </a:extLst>
          </p:cNvPr>
          <p:cNvSpPr/>
          <p:nvPr/>
        </p:nvSpPr>
        <p:spPr>
          <a:xfrm>
            <a:off x="5760967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Diamond 105">
            <a:extLst>
              <a:ext uri="{FF2B5EF4-FFF2-40B4-BE49-F238E27FC236}">
                <a16:creationId xmlns:a16="http://schemas.microsoft.com/office/drawing/2014/main" id="{CAF5C4E6-99D5-D16F-8CEE-141E624224C0}"/>
              </a:ext>
            </a:extLst>
          </p:cNvPr>
          <p:cNvSpPr/>
          <p:nvPr/>
        </p:nvSpPr>
        <p:spPr>
          <a:xfrm>
            <a:off x="6231622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Diamond 106">
            <a:extLst>
              <a:ext uri="{FF2B5EF4-FFF2-40B4-BE49-F238E27FC236}">
                <a16:creationId xmlns:a16="http://schemas.microsoft.com/office/drawing/2014/main" id="{DF0EB816-9DF8-EDE9-EA3C-871237593846}"/>
              </a:ext>
            </a:extLst>
          </p:cNvPr>
          <p:cNvSpPr/>
          <p:nvPr/>
        </p:nvSpPr>
        <p:spPr>
          <a:xfrm>
            <a:off x="6702277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Diamond 107">
            <a:extLst>
              <a:ext uri="{FF2B5EF4-FFF2-40B4-BE49-F238E27FC236}">
                <a16:creationId xmlns:a16="http://schemas.microsoft.com/office/drawing/2014/main" id="{6FE7B62B-6A91-6744-6D57-C79BE70CA625}"/>
              </a:ext>
            </a:extLst>
          </p:cNvPr>
          <p:cNvSpPr/>
          <p:nvPr/>
        </p:nvSpPr>
        <p:spPr>
          <a:xfrm>
            <a:off x="7172930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Diamond 108">
            <a:extLst>
              <a:ext uri="{FF2B5EF4-FFF2-40B4-BE49-F238E27FC236}">
                <a16:creationId xmlns:a16="http://schemas.microsoft.com/office/drawing/2014/main" id="{8A1EA053-202B-9C29-621C-A4DA0595F80B}"/>
              </a:ext>
            </a:extLst>
          </p:cNvPr>
          <p:cNvSpPr/>
          <p:nvPr/>
        </p:nvSpPr>
        <p:spPr>
          <a:xfrm>
            <a:off x="7868779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iamond 109">
            <a:extLst>
              <a:ext uri="{FF2B5EF4-FFF2-40B4-BE49-F238E27FC236}">
                <a16:creationId xmlns:a16="http://schemas.microsoft.com/office/drawing/2014/main" id="{DFE93F60-8FA1-EDB7-9D69-BFA1B2C28E22}"/>
              </a:ext>
            </a:extLst>
          </p:cNvPr>
          <p:cNvSpPr/>
          <p:nvPr/>
        </p:nvSpPr>
        <p:spPr>
          <a:xfrm>
            <a:off x="8339434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Diamond 110">
            <a:extLst>
              <a:ext uri="{FF2B5EF4-FFF2-40B4-BE49-F238E27FC236}">
                <a16:creationId xmlns:a16="http://schemas.microsoft.com/office/drawing/2014/main" id="{B421B301-91B8-D6A3-D30E-F86F87D08D1A}"/>
              </a:ext>
            </a:extLst>
          </p:cNvPr>
          <p:cNvSpPr/>
          <p:nvPr/>
        </p:nvSpPr>
        <p:spPr>
          <a:xfrm>
            <a:off x="8810089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Diamond 111">
            <a:extLst>
              <a:ext uri="{FF2B5EF4-FFF2-40B4-BE49-F238E27FC236}">
                <a16:creationId xmlns:a16="http://schemas.microsoft.com/office/drawing/2014/main" id="{5B06EF4F-C2DA-9AD8-DE79-E9B26C7890A0}"/>
              </a:ext>
            </a:extLst>
          </p:cNvPr>
          <p:cNvSpPr/>
          <p:nvPr/>
        </p:nvSpPr>
        <p:spPr>
          <a:xfrm>
            <a:off x="9280744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id="{911D3DFA-F3F2-6FDE-35AC-25ED18011E7C}"/>
              </a:ext>
            </a:extLst>
          </p:cNvPr>
          <p:cNvSpPr/>
          <p:nvPr/>
        </p:nvSpPr>
        <p:spPr>
          <a:xfrm>
            <a:off x="9751399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Diamond 113">
            <a:extLst>
              <a:ext uri="{FF2B5EF4-FFF2-40B4-BE49-F238E27FC236}">
                <a16:creationId xmlns:a16="http://schemas.microsoft.com/office/drawing/2014/main" id="{6208FC9B-AE4F-D8CB-C4C4-204844AB1A6F}"/>
              </a:ext>
            </a:extLst>
          </p:cNvPr>
          <p:cNvSpPr/>
          <p:nvPr/>
        </p:nvSpPr>
        <p:spPr>
          <a:xfrm>
            <a:off x="10222052" y="5460071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3340C4D-C19E-93A3-758E-058AD85C0E94}"/>
              </a:ext>
            </a:extLst>
          </p:cNvPr>
          <p:cNvCxnSpPr/>
          <p:nvPr/>
        </p:nvCxnSpPr>
        <p:spPr>
          <a:xfrm>
            <a:off x="1782147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BB4CD83-F3D9-76ED-2D39-52EC9B24C463}"/>
              </a:ext>
            </a:extLst>
          </p:cNvPr>
          <p:cNvCxnSpPr/>
          <p:nvPr/>
        </p:nvCxnSpPr>
        <p:spPr>
          <a:xfrm>
            <a:off x="4792823" y="916050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3327E5-55D5-4199-F266-5F3C8A0E9616}"/>
              </a:ext>
            </a:extLst>
          </p:cNvPr>
          <p:cNvCxnSpPr/>
          <p:nvPr/>
        </p:nvCxnSpPr>
        <p:spPr>
          <a:xfrm>
            <a:off x="7784840" y="902149"/>
            <a:ext cx="285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2FE2DFF-9055-1997-9D5A-40DB078D7EEC}"/>
              </a:ext>
            </a:extLst>
          </p:cNvPr>
          <p:cNvSpPr txBox="1"/>
          <p:nvPr/>
        </p:nvSpPr>
        <p:spPr>
          <a:xfrm>
            <a:off x="316941" y="1709477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Monthly accounts</a:t>
            </a:r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C70DB7C4-3FF5-A829-0313-190DB6B8947A}"/>
              </a:ext>
            </a:extLst>
          </p:cNvPr>
          <p:cNvSpPr/>
          <p:nvPr/>
        </p:nvSpPr>
        <p:spPr>
          <a:xfrm>
            <a:off x="1820090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E8692DEB-9015-5524-5338-D4B9349EB7FC}"/>
              </a:ext>
            </a:extLst>
          </p:cNvPr>
          <p:cNvSpPr/>
          <p:nvPr/>
        </p:nvSpPr>
        <p:spPr>
          <a:xfrm>
            <a:off x="2066129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E3F390A2-B396-34C0-4A1B-9A7DDBBC1B6F}"/>
              </a:ext>
            </a:extLst>
          </p:cNvPr>
          <p:cNvSpPr/>
          <p:nvPr/>
        </p:nvSpPr>
        <p:spPr>
          <a:xfrm>
            <a:off x="2294722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B5999D13-456B-16BF-FF32-D30B0069C833}"/>
              </a:ext>
            </a:extLst>
          </p:cNvPr>
          <p:cNvSpPr/>
          <p:nvPr/>
        </p:nvSpPr>
        <p:spPr>
          <a:xfrm>
            <a:off x="2523161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096DE57F-B13B-6236-B734-2CE7C550141D}"/>
              </a:ext>
            </a:extLst>
          </p:cNvPr>
          <p:cNvSpPr/>
          <p:nvPr/>
        </p:nvSpPr>
        <p:spPr>
          <a:xfrm>
            <a:off x="2769200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529C0DA3-7D3C-9D27-C757-41B2C6B5B40D}"/>
              </a:ext>
            </a:extLst>
          </p:cNvPr>
          <p:cNvSpPr/>
          <p:nvPr/>
        </p:nvSpPr>
        <p:spPr>
          <a:xfrm>
            <a:off x="2997793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Diamond 85">
            <a:extLst>
              <a:ext uri="{FF2B5EF4-FFF2-40B4-BE49-F238E27FC236}">
                <a16:creationId xmlns:a16="http://schemas.microsoft.com/office/drawing/2014/main" id="{E150D22A-2F0E-DED6-F0D4-CDF10F3EC406}"/>
              </a:ext>
            </a:extLst>
          </p:cNvPr>
          <p:cNvSpPr/>
          <p:nvPr/>
        </p:nvSpPr>
        <p:spPr>
          <a:xfrm>
            <a:off x="3250983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Diamond 86">
            <a:extLst>
              <a:ext uri="{FF2B5EF4-FFF2-40B4-BE49-F238E27FC236}">
                <a16:creationId xmlns:a16="http://schemas.microsoft.com/office/drawing/2014/main" id="{C9977477-DBEB-D5AF-A779-6A0ED99921E0}"/>
              </a:ext>
            </a:extLst>
          </p:cNvPr>
          <p:cNvSpPr/>
          <p:nvPr/>
        </p:nvSpPr>
        <p:spPr>
          <a:xfrm>
            <a:off x="3497022" y="1787466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D1CC0D94-C795-C158-ED6B-95711134A2BE}"/>
              </a:ext>
            </a:extLst>
          </p:cNvPr>
          <p:cNvSpPr/>
          <p:nvPr/>
        </p:nvSpPr>
        <p:spPr>
          <a:xfrm>
            <a:off x="3725615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Diamond 115">
            <a:extLst>
              <a:ext uri="{FF2B5EF4-FFF2-40B4-BE49-F238E27FC236}">
                <a16:creationId xmlns:a16="http://schemas.microsoft.com/office/drawing/2014/main" id="{22E1ECB2-0E93-B9BB-266E-EB58952E4483}"/>
              </a:ext>
            </a:extLst>
          </p:cNvPr>
          <p:cNvSpPr/>
          <p:nvPr/>
        </p:nvSpPr>
        <p:spPr>
          <a:xfrm>
            <a:off x="3954054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Diamond 116">
            <a:extLst>
              <a:ext uri="{FF2B5EF4-FFF2-40B4-BE49-F238E27FC236}">
                <a16:creationId xmlns:a16="http://schemas.microsoft.com/office/drawing/2014/main" id="{11335EDE-0E20-3FA4-0487-D620E5A3000B}"/>
              </a:ext>
            </a:extLst>
          </p:cNvPr>
          <p:cNvSpPr/>
          <p:nvPr/>
        </p:nvSpPr>
        <p:spPr>
          <a:xfrm>
            <a:off x="4200093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07C3BE82-406E-EFDF-1B45-57C64C93BF91}"/>
              </a:ext>
            </a:extLst>
          </p:cNvPr>
          <p:cNvSpPr/>
          <p:nvPr/>
        </p:nvSpPr>
        <p:spPr>
          <a:xfrm>
            <a:off x="4428686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Diamond 118">
            <a:extLst>
              <a:ext uri="{FF2B5EF4-FFF2-40B4-BE49-F238E27FC236}">
                <a16:creationId xmlns:a16="http://schemas.microsoft.com/office/drawing/2014/main" id="{8F2FBBA0-EF0F-6E5C-FFDC-A9A04D0AD072}"/>
              </a:ext>
            </a:extLst>
          </p:cNvPr>
          <p:cNvSpPr/>
          <p:nvPr/>
        </p:nvSpPr>
        <p:spPr>
          <a:xfrm>
            <a:off x="4827285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Diamond 119">
            <a:extLst>
              <a:ext uri="{FF2B5EF4-FFF2-40B4-BE49-F238E27FC236}">
                <a16:creationId xmlns:a16="http://schemas.microsoft.com/office/drawing/2014/main" id="{245F5357-4875-ADFD-BC3A-E622C5AF38F6}"/>
              </a:ext>
            </a:extLst>
          </p:cNvPr>
          <p:cNvSpPr/>
          <p:nvPr/>
        </p:nvSpPr>
        <p:spPr>
          <a:xfrm>
            <a:off x="5073324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Diamond 120">
            <a:extLst>
              <a:ext uri="{FF2B5EF4-FFF2-40B4-BE49-F238E27FC236}">
                <a16:creationId xmlns:a16="http://schemas.microsoft.com/office/drawing/2014/main" id="{25B7DF9B-7E89-FDF2-6DD3-1E9AAFAD12D6}"/>
              </a:ext>
            </a:extLst>
          </p:cNvPr>
          <p:cNvSpPr/>
          <p:nvPr/>
        </p:nvSpPr>
        <p:spPr>
          <a:xfrm>
            <a:off x="5301917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Diamond 121">
            <a:extLst>
              <a:ext uri="{FF2B5EF4-FFF2-40B4-BE49-F238E27FC236}">
                <a16:creationId xmlns:a16="http://schemas.microsoft.com/office/drawing/2014/main" id="{E5CFE09B-E624-F650-FF1B-3941498B2ED6}"/>
              </a:ext>
            </a:extLst>
          </p:cNvPr>
          <p:cNvSpPr/>
          <p:nvPr/>
        </p:nvSpPr>
        <p:spPr>
          <a:xfrm>
            <a:off x="5530356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Diamond 122">
            <a:extLst>
              <a:ext uri="{FF2B5EF4-FFF2-40B4-BE49-F238E27FC236}">
                <a16:creationId xmlns:a16="http://schemas.microsoft.com/office/drawing/2014/main" id="{CD62FEF6-CA70-6D2C-429B-FA29A714C322}"/>
              </a:ext>
            </a:extLst>
          </p:cNvPr>
          <p:cNvSpPr/>
          <p:nvPr/>
        </p:nvSpPr>
        <p:spPr>
          <a:xfrm>
            <a:off x="5776395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Diamond 123">
            <a:extLst>
              <a:ext uri="{FF2B5EF4-FFF2-40B4-BE49-F238E27FC236}">
                <a16:creationId xmlns:a16="http://schemas.microsoft.com/office/drawing/2014/main" id="{55C6D65D-D728-428F-2116-E8FE4AF62CF7}"/>
              </a:ext>
            </a:extLst>
          </p:cNvPr>
          <p:cNvSpPr/>
          <p:nvPr/>
        </p:nvSpPr>
        <p:spPr>
          <a:xfrm>
            <a:off x="6004988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Diamond 124">
            <a:extLst>
              <a:ext uri="{FF2B5EF4-FFF2-40B4-BE49-F238E27FC236}">
                <a16:creationId xmlns:a16="http://schemas.microsoft.com/office/drawing/2014/main" id="{E137D67C-08DB-BF60-CF37-2F6B297075B6}"/>
              </a:ext>
            </a:extLst>
          </p:cNvPr>
          <p:cNvSpPr/>
          <p:nvPr/>
        </p:nvSpPr>
        <p:spPr>
          <a:xfrm>
            <a:off x="6258178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Diamond 125">
            <a:extLst>
              <a:ext uri="{FF2B5EF4-FFF2-40B4-BE49-F238E27FC236}">
                <a16:creationId xmlns:a16="http://schemas.microsoft.com/office/drawing/2014/main" id="{8642186E-860E-70D2-C759-FB929E20C09B}"/>
              </a:ext>
            </a:extLst>
          </p:cNvPr>
          <p:cNvSpPr/>
          <p:nvPr/>
        </p:nvSpPr>
        <p:spPr>
          <a:xfrm>
            <a:off x="6504217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Diamond 126">
            <a:extLst>
              <a:ext uri="{FF2B5EF4-FFF2-40B4-BE49-F238E27FC236}">
                <a16:creationId xmlns:a16="http://schemas.microsoft.com/office/drawing/2014/main" id="{E93DF75F-622B-71C9-F45F-60EB1B2C8CB3}"/>
              </a:ext>
            </a:extLst>
          </p:cNvPr>
          <p:cNvSpPr/>
          <p:nvPr/>
        </p:nvSpPr>
        <p:spPr>
          <a:xfrm>
            <a:off x="6732810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Diamond 127">
            <a:extLst>
              <a:ext uri="{FF2B5EF4-FFF2-40B4-BE49-F238E27FC236}">
                <a16:creationId xmlns:a16="http://schemas.microsoft.com/office/drawing/2014/main" id="{14602025-4B9A-8F75-9B90-FE33F6FCC41F}"/>
              </a:ext>
            </a:extLst>
          </p:cNvPr>
          <p:cNvSpPr/>
          <p:nvPr/>
        </p:nvSpPr>
        <p:spPr>
          <a:xfrm>
            <a:off x="6961249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Diamond 128">
            <a:extLst>
              <a:ext uri="{FF2B5EF4-FFF2-40B4-BE49-F238E27FC236}">
                <a16:creationId xmlns:a16="http://schemas.microsoft.com/office/drawing/2014/main" id="{76D168E9-323A-5113-34B6-9ECB66A4FB59}"/>
              </a:ext>
            </a:extLst>
          </p:cNvPr>
          <p:cNvSpPr/>
          <p:nvPr/>
        </p:nvSpPr>
        <p:spPr>
          <a:xfrm>
            <a:off x="7207288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Diamond 129">
            <a:extLst>
              <a:ext uri="{FF2B5EF4-FFF2-40B4-BE49-F238E27FC236}">
                <a16:creationId xmlns:a16="http://schemas.microsoft.com/office/drawing/2014/main" id="{C329BF27-2009-4CC8-C02D-1F40201FBEEA}"/>
              </a:ext>
            </a:extLst>
          </p:cNvPr>
          <p:cNvSpPr/>
          <p:nvPr/>
        </p:nvSpPr>
        <p:spPr>
          <a:xfrm>
            <a:off x="7435881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Diamond 130">
            <a:extLst>
              <a:ext uri="{FF2B5EF4-FFF2-40B4-BE49-F238E27FC236}">
                <a16:creationId xmlns:a16="http://schemas.microsoft.com/office/drawing/2014/main" id="{39F661F5-0B6B-4CC1-1A9B-640967F549A5}"/>
              </a:ext>
            </a:extLst>
          </p:cNvPr>
          <p:cNvSpPr/>
          <p:nvPr/>
        </p:nvSpPr>
        <p:spPr>
          <a:xfrm>
            <a:off x="7818879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Diamond 131">
            <a:extLst>
              <a:ext uri="{FF2B5EF4-FFF2-40B4-BE49-F238E27FC236}">
                <a16:creationId xmlns:a16="http://schemas.microsoft.com/office/drawing/2014/main" id="{159E4099-68DE-35A3-1E85-CB09595D98D3}"/>
              </a:ext>
            </a:extLst>
          </p:cNvPr>
          <p:cNvSpPr/>
          <p:nvPr/>
        </p:nvSpPr>
        <p:spPr>
          <a:xfrm>
            <a:off x="8064918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Diamond 132">
            <a:extLst>
              <a:ext uri="{FF2B5EF4-FFF2-40B4-BE49-F238E27FC236}">
                <a16:creationId xmlns:a16="http://schemas.microsoft.com/office/drawing/2014/main" id="{0B43DAA5-95E5-028B-8980-72CBD9B1C85F}"/>
              </a:ext>
            </a:extLst>
          </p:cNvPr>
          <p:cNvSpPr/>
          <p:nvPr/>
        </p:nvSpPr>
        <p:spPr>
          <a:xfrm>
            <a:off x="8293511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Diamond 133">
            <a:extLst>
              <a:ext uri="{FF2B5EF4-FFF2-40B4-BE49-F238E27FC236}">
                <a16:creationId xmlns:a16="http://schemas.microsoft.com/office/drawing/2014/main" id="{720D8513-FA91-A7C9-6551-D8ED81B44956}"/>
              </a:ext>
            </a:extLst>
          </p:cNvPr>
          <p:cNvSpPr/>
          <p:nvPr/>
        </p:nvSpPr>
        <p:spPr>
          <a:xfrm>
            <a:off x="8521950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Diamond 134">
            <a:extLst>
              <a:ext uri="{FF2B5EF4-FFF2-40B4-BE49-F238E27FC236}">
                <a16:creationId xmlns:a16="http://schemas.microsoft.com/office/drawing/2014/main" id="{A4E11D3C-9B75-357A-D403-E406A688FAF0}"/>
              </a:ext>
            </a:extLst>
          </p:cNvPr>
          <p:cNvSpPr/>
          <p:nvPr/>
        </p:nvSpPr>
        <p:spPr>
          <a:xfrm>
            <a:off x="8767989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Diamond 135">
            <a:extLst>
              <a:ext uri="{FF2B5EF4-FFF2-40B4-BE49-F238E27FC236}">
                <a16:creationId xmlns:a16="http://schemas.microsoft.com/office/drawing/2014/main" id="{6396047E-7F9C-B1CE-DD4C-3F6916E86666}"/>
              </a:ext>
            </a:extLst>
          </p:cNvPr>
          <p:cNvSpPr/>
          <p:nvPr/>
        </p:nvSpPr>
        <p:spPr>
          <a:xfrm>
            <a:off x="8996582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Diamond 136">
            <a:extLst>
              <a:ext uri="{FF2B5EF4-FFF2-40B4-BE49-F238E27FC236}">
                <a16:creationId xmlns:a16="http://schemas.microsoft.com/office/drawing/2014/main" id="{1CF855A4-DBA6-F405-F813-D9E7FFE727F8}"/>
              </a:ext>
            </a:extLst>
          </p:cNvPr>
          <p:cNvSpPr/>
          <p:nvPr/>
        </p:nvSpPr>
        <p:spPr>
          <a:xfrm>
            <a:off x="9249772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Diamond 137">
            <a:extLst>
              <a:ext uri="{FF2B5EF4-FFF2-40B4-BE49-F238E27FC236}">
                <a16:creationId xmlns:a16="http://schemas.microsoft.com/office/drawing/2014/main" id="{560CCE6E-7A70-B70A-B492-EB876737D5C7}"/>
              </a:ext>
            </a:extLst>
          </p:cNvPr>
          <p:cNvSpPr/>
          <p:nvPr/>
        </p:nvSpPr>
        <p:spPr>
          <a:xfrm>
            <a:off x="9495811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Diamond 138">
            <a:extLst>
              <a:ext uri="{FF2B5EF4-FFF2-40B4-BE49-F238E27FC236}">
                <a16:creationId xmlns:a16="http://schemas.microsoft.com/office/drawing/2014/main" id="{7F4E3514-6AF9-66A3-EAF2-2415EA5832CA}"/>
              </a:ext>
            </a:extLst>
          </p:cNvPr>
          <p:cNvSpPr/>
          <p:nvPr/>
        </p:nvSpPr>
        <p:spPr>
          <a:xfrm>
            <a:off x="9724404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Diamond 139">
            <a:extLst>
              <a:ext uri="{FF2B5EF4-FFF2-40B4-BE49-F238E27FC236}">
                <a16:creationId xmlns:a16="http://schemas.microsoft.com/office/drawing/2014/main" id="{FCFD39CE-39FB-87EE-E3FB-A64A856C4F38}"/>
              </a:ext>
            </a:extLst>
          </p:cNvPr>
          <p:cNvSpPr/>
          <p:nvPr/>
        </p:nvSpPr>
        <p:spPr>
          <a:xfrm>
            <a:off x="9952843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Diamond 140">
            <a:extLst>
              <a:ext uri="{FF2B5EF4-FFF2-40B4-BE49-F238E27FC236}">
                <a16:creationId xmlns:a16="http://schemas.microsoft.com/office/drawing/2014/main" id="{2CD9325F-539C-10C6-3261-CEFB7A0447EA}"/>
              </a:ext>
            </a:extLst>
          </p:cNvPr>
          <p:cNvSpPr/>
          <p:nvPr/>
        </p:nvSpPr>
        <p:spPr>
          <a:xfrm>
            <a:off x="10198882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Diamond 141">
            <a:extLst>
              <a:ext uri="{FF2B5EF4-FFF2-40B4-BE49-F238E27FC236}">
                <a16:creationId xmlns:a16="http://schemas.microsoft.com/office/drawing/2014/main" id="{0813B631-9A92-9AFA-12F9-C70AC96150D5}"/>
              </a:ext>
            </a:extLst>
          </p:cNvPr>
          <p:cNvSpPr/>
          <p:nvPr/>
        </p:nvSpPr>
        <p:spPr>
          <a:xfrm>
            <a:off x="10427475" y="1787466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006342B-3E14-9D6B-3E19-8D7DEC24DF90}"/>
              </a:ext>
            </a:extLst>
          </p:cNvPr>
          <p:cNvSpPr txBox="1"/>
          <p:nvPr/>
        </p:nvSpPr>
        <p:spPr>
          <a:xfrm>
            <a:off x="310309" y="2006961"/>
            <a:ext cx="13307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Annual accounts &amp; filing</a:t>
            </a:r>
          </a:p>
        </p:txBody>
      </p:sp>
      <p:sp>
        <p:nvSpPr>
          <p:cNvPr id="144" name="Diamond 143">
            <a:extLst>
              <a:ext uri="{FF2B5EF4-FFF2-40B4-BE49-F238E27FC236}">
                <a16:creationId xmlns:a16="http://schemas.microsoft.com/office/drawing/2014/main" id="{3FBB3D00-F60F-48B5-9C81-96E6633D0995}"/>
              </a:ext>
            </a:extLst>
          </p:cNvPr>
          <p:cNvSpPr/>
          <p:nvPr/>
        </p:nvSpPr>
        <p:spPr>
          <a:xfrm>
            <a:off x="2369974" y="2182128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Diamond 144">
            <a:extLst>
              <a:ext uri="{FF2B5EF4-FFF2-40B4-BE49-F238E27FC236}">
                <a16:creationId xmlns:a16="http://schemas.microsoft.com/office/drawing/2014/main" id="{19D5F974-76CC-B357-97B8-1E09AA1BCE70}"/>
              </a:ext>
            </a:extLst>
          </p:cNvPr>
          <p:cNvSpPr/>
          <p:nvPr/>
        </p:nvSpPr>
        <p:spPr>
          <a:xfrm>
            <a:off x="5379171" y="218212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Diamond 145">
            <a:extLst>
              <a:ext uri="{FF2B5EF4-FFF2-40B4-BE49-F238E27FC236}">
                <a16:creationId xmlns:a16="http://schemas.microsoft.com/office/drawing/2014/main" id="{B2FD8F11-87F5-C713-E6AA-1EE4D0CE4F46}"/>
              </a:ext>
            </a:extLst>
          </p:cNvPr>
          <p:cNvSpPr/>
          <p:nvPr/>
        </p:nvSpPr>
        <p:spPr>
          <a:xfrm>
            <a:off x="8356924" y="2182128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E34FE87-4108-5058-D698-9061EC5D2C6A}"/>
              </a:ext>
            </a:extLst>
          </p:cNvPr>
          <p:cNvSpPr txBox="1"/>
          <p:nvPr/>
        </p:nvSpPr>
        <p:spPr>
          <a:xfrm>
            <a:off x="282432" y="2714064"/>
            <a:ext cx="1467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Companies House filing</a:t>
            </a:r>
          </a:p>
        </p:txBody>
      </p:sp>
      <p:sp>
        <p:nvSpPr>
          <p:cNvPr id="148" name="Diamond 147">
            <a:extLst>
              <a:ext uri="{FF2B5EF4-FFF2-40B4-BE49-F238E27FC236}">
                <a16:creationId xmlns:a16="http://schemas.microsoft.com/office/drawing/2014/main" id="{548DD0B8-E933-CF82-D737-7C4F315DA488}"/>
              </a:ext>
            </a:extLst>
          </p:cNvPr>
          <p:cNvSpPr/>
          <p:nvPr/>
        </p:nvSpPr>
        <p:spPr>
          <a:xfrm>
            <a:off x="3226896" y="2885674"/>
            <a:ext cx="180000" cy="180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Diamond 148">
            <a:extLst>
              <a:ext uri="{FF2B5EF4-FFF2-40B4-BE49-F238E27FC236}">
                <a16:creationId xmlns:a16="http://schemas.microsoft.com/office/drawing/2014/main" id="{ED05A3AB-6FA6-C5F3-44B1-C8A7B94234FB}"/>
              </a:ext>
            </a:extLst>
          </p:cNvPr>
          <p:cNvSpPr/>
          <p:nvPr/>
        </p:nvSpPr>
        <p:spPr>
          <a:xfrm>
            <a:off x="6114075" y="2885674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Diamond 149">
            <a:extLst>
              <a:ext uri="{FF2B5EF4-FFF2-40B4-BE49-F238E27FC236}">
                <a16:creationId xmlns:a16="http://schemas.microsoft.com/office/drawing/2014/main" id="{1FC711D4-BE0C-160A-8128-32081013BBD9}"/>
              </a:ext>
            </a:extLst>
          </p:cNvPr>
          <p:cNvSpPr/>
          <p:nvPr/>
        </p:nvSpPr>
        <p:spPr>
          <a:xfrm>
            <a:off x="9122423" y="2887943"/>
            <a:ext cx="180000" cy="1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2671809-A209-B639-681C-F2EFAB296F6B}"/>
              </a:ext>
            </a:extLst>
          </p:cNvPr>
          <p:cNvSpPr txBox="1"/>
          <p:nvPr/>
        </p:nvSpPr>
        <p:spPr>
          <a:xfrm>
            <a:off x="256726" y="3294804"/>
            <a:ext cx="1467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Subscriptions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B65A5C6-1235-F5B8-6ABD-CD745BF5CD89}"/>
              </a:ext>
            </a:extLst>
          </p:cNvPr>
          <p:cNvSpPr/>
          <p:nvPr/>
        </p:nvSpPr>
        <p:spPr>
          <a:xfrm>
            <a:off x="3468426" y="3349090"/>
            <a:ext cx="719024" cy="2305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Letter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5F48505-B739-BC5B-4CC2-91EF8673D8F4}"/>
              </a:ext>
            </a:extLst>
          </p:cNvPr>
          <p:cNvSpPr/>
          <p:nvPr/>
        </p:nvSpPr>
        <p:spPr>
          <a:xfrm>
            <a:off x="4331036" y="3349089"/>
            <a:ext cx="915882" cy="2534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6A8677F-9A2E-E2CB-F35E-C8F098A64B49}"/>
              </a:ext>
            </a:extLst>
          </p:cNvPr>
          <p:cNvSpPr/>
          <p:nvPr/>
        </p:nvSpPr>
        <p:spPr>
          <a:xfrm>
            <a:off x="6572323" y="3342911"/>
            <a:ext cx="719024" cy="2305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Letter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CD2F920-C12E-F84E-7110-6384FCFFAF91}"/>
              </a:ext>
            </a:extLst>
          </p:cNvPr>
          <p:cNvSpPr/>
          <p:nvPr/>
        </p:nvSpPr>
        <p:spPr>
          <a:xfrm>
            <a:off x="7434933" y="3342910"/>
            <a:ext cx="915882" cy="2534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FE47E04-2A7B-B1FA-3822-ED91CA5C85E2}"/>
              </a:ext>
            </a:extLst>
          </p:cNvPr>
          <p:cNvSpPr/>
          <p:nvPr/>
        </p:nvSpPr>
        <p:spPr>
          <a:xfrm>
            <a:off x="9460749" y="3342911"/>
            <a:ext cx="719024" cy="2305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Letter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933374D-F744-408A-9F1F-C45AC518198A}"/>
              </a:ext>
            </a:extLst>
          </p:cNvPr>
          <p:cNvSpPr/>
          <p:nvPr/>
        </p:nvSpPr>
        <p:spPr>
          <a:xfrm>
            <a:off x="10323359" y="3342910"/>
            <a:ext cx="915882" cy="2534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Collection</a:t>
            </a:r>
          </a:p>
        </p:txBody>
      </p:sp>
    </p:spTree>
    <p:extLst>
      <p:ext uri="{BB962C8B-B14F-4D97-AF65-F5344CB8AC3E}">
        <p14:creationId xmlns:p14="http://schemas.microsoft.com/office/powerpoint/2010/main" val="2523263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176</Words>
  <Application>Microsoft Office PowerPoint</Application>
  <PresentationFormat>Widescreen</PresentationFormat>
  <Paragraphs>100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Cope</dc:creator>
  <cp:lastModifiedBy>Simon Peatfield</cp:lastModifiedBy>
  <cp:revision>16</cp:revision>
  <cp:lastPrinted>2022-08-30T07:53:34Z</cp:lastPrinted>
  <dcterms:created xsi:type="dcterms:W3CDTF">2022-05-04T13:58:25Z</dcterms:created>
  <dcterms:modified xsi:type="dcterms:W3CDTF">2022-09-12T12:30:06Z</dcterms:modified>
</cp:coreProperties>
</file>